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9" r:id="rId3"/>
  </p:sldMasterIdLst>
  <p:notesMasterIdLst>
    <p:notesMasterId r:id="rId6"/>
  </p:notesMasterIdLst>
  <p:handoutMasterIdLst>
    <p:handoutMasterId r:id="rId46"/>
  </p:handoutMasterIdLst>
  <p:sldIdLst>
    <p:sldId id="260" r:id="rId4"/>
    <p:sldId id="283" r:id="rId5"/>
    <p:sldId id="278" r:id="rId7"/>
    <p:sldId id="279" r:id="rId8"/>
    <p:sldId id="280" r:id="rId9"/>
    <p:sldId id="281" r:id="rId10"/>
    <p:sldId id="261" r:id="rId11"/>
    <p:sldId id="313" r:id="rId12"/>
    <p:sldId id="270" r:id="rId13"/>
    <p:sldId id="303" r:id="rId14"/>
    <p:sldId id="308" r:id="rId15"/>
    <p:sldId id="309" r:id="rId16"/>
    <p:sldId id="310" r:id="rId17"/>
    <p:sldId id="311" r:id="rId18"/>
    <p:sldId id="307" r:id="rId19"/>
    <p:sldId id="306" r:id="rId20"/>
    <p:sldId id="312" r:id="rId21"/>
    <p:sldId id="274" r:id="rId22"/>
    <p:sldId id="314" r:id="rId23"/>
    <p:sldId id="286" r:id="rId24"/>
    <p:sldId id="315" r:id="rId25"/>
    <p:sldId id="316" r:id="rId26"/>
    <p:sldId id="269" r:id="rId27"/>
    <p:sldId id="272" r:id="rId28"/>
    <p:sldId id="317" r:id="rId29"/>
    <p:sldId id="318" r:id="rId30"/>
    <p:sldId id="319" r:id="rId31"/>
    <p:sldId id="320" r:id="rId32"/>
    <p:sldId id="321" r:id="rId33"/>
    <p:sldId id="322" r:id="rId34"/>
    <p:sldId id="323" r:id="rId35"/>
    <p:sldId id="324" r:id="rId36"/>
    <p:sldId id="325" r:id="rId37"/>
    <p:sldId id="326" r:id="rId38"/>
    <p:sldId id="327" r:id="rId39"/>
    <p:sldId id="328" r:id="rId40"/>
    <p:sldId id="298" r:id="rId41"/>
    <p:sldId id="302" r:id="rId42"/>
    <p:sldId id="299" r:id="rId43"/>
    <p:sldId id="301" r:id="rId44"/>
    <p:sldId id="277" r:id="rId45"/>
  </p:sldIdLst>
  <p:sldSz cx="12192000" cy="6858000"/>
  <p:notesSz cx="6858000" cy="9144000"/>
  <p:embeddedFontLst>
    <p:embeddedFont>
      <p:font typeface="MiSans Normal" panose="00000500000000000000" pitchFamily="2" charset="-122"/>
      <p:regular r:id="rId50"/>
    </p:embeddedFont>
    <p:embeddedFont>
      <p:font typeface="思源宋体 CN Heavy" panose="02020900000000000000" pitchFamily="18" charset="-122"/>
      <p:bold r:id="rId51"/>
    </p:embeddedFont>
    <p:embeddedFont>
      <p:font typeface="思源宋体" panose="02020700000000000000" pitchFamily="34" charset="-120"/>
      <p:bold r:id="rId52"/>
    </p:embeddedFont>
    <p:embeddedFont>
      <p:font typeface="Calibri" panose="020F0502020204030204" charset="0"/>
      <p:regular r:id="rId53"/>
      <p:bold r:id="rId54"/>
      <p:italic r:id="rId55"/>
      <p:boldItalic r:id="rId56"/>
    </p:embeddedFont>
    <p:embeddedFont>
      <p:font typeface="等线 Light" panose="02010600030101010101" charset="-122"/>
      <p:regular r:id="rId57"/>
    </p:embeddedFont>
  </p:embeddedFontLst>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6" userDrawn="1">
          <p15:clr>
            <a:srgbClr val="A4A3A4"/>
          </p15:clr>
        </p15:guide>
        <p15:guide id="2" pos="3840" userDrawn="1">
          <p15:clr>
            <a:srgbClr val="A4A3A4"/>
          </p15:clr>
        </p15:guide>
        <p15:guide id="3" pos="7491" userDrawn="1">
          <p15:clr>
            <a:srgbClr val="A4A3A4"/>
          </p15:clr>
        </p15:guide>
        <p15:guide id="4" pos="256" userDrawn="1">
          <p15:clr>
            <a:srgbClr val="A4A3A4"/>
          </p15:clr>
        </p15:guide>
        <p15:guide id="5" orient="horz" pos="329" userDrawn="1">
          <p15:clr>
            <a:srgbClr val="A4A3A4"/>
          </p15:clr>
        </p15:guide>
        <p15:guide id="6" orient="horz" pos="806" userDrawn="1">
          <p15:clr>
            <a:srgbClr val="A4A3A4"/>
          </p15:clr>
        </p15:guide>
        <p15:guide id="7" orient="horz" pos="40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7F54"/>
    <a:srgbClr val="AC313F"/>
    <a:srgbClr val="9E3537"/>
    <a:srgbClr val="7FC2B9"/>
    <a:srgbClr val="B8E9E3"/>
    <a:srgbClr val="91373F"/>
    <a:srgbClr val="AB353D"/>
    <a:srgbClr val="3D7F5D"/>
    <a:srgbClr val="9E202E"/>
    <a:srgbClr val="4080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69" d="100"/>
          <a:sy n="69" d="100"/>
        </p:scale>
        <p:origin x="846" y="60"/>
      </p:cViewPr>
      <p:guideLst>
        <p:guide orient="horz" pos="2146"/>
        <p:guide pos="3840"/>
        <p:guide pos="7491"/>
        <p:guide pos="256"/>
        <p:guide orient="horz" pos="329"/>
        <p:guide orient="horz" pos="806"/>
        <p:guide orient="horz" pos="4048"/>
      </p:guideLst>
    </p:cSldViewPr>
  </p:slideViewPr>
  <p:notesTextViewPr>
    <p:cViewPr>
      <p:scale>
        <a:sx n="1" d="1"/>
        <a:sy n="1" d="1"/>
      </p:scale>
      <p:origin x="0" y="0"/>
    </p:cViewPr>
  </p:notesTextViewPr>
  <p:sorterViewPr>
    <p:cViewPr>
      <p:scale>
        <a:sx n="100" d="100"/>
        <a:sy n="100" d="100"/>
      </p:scale>
      <p:origin x="0" y="-240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8" Type="http://schemas.openxmlformats.org/officeDocument/2006/relationships/tags" Target="tags/tag186.xml"/><Relationship Id="rId57" Type="http://schemas.openxmlformats.org/officeDocument/2006/relationships/font" Target="fonts/font8.fntdata"/><Relationship Id="rId56" Type="http://schemas.openxmlformats.org/officeDocument/2006/relationships/font" Target="fonts/font7.fntdata"/><Relationship Id="rId55" Type="http://schemas.openxmlformats.org/officeDocument/2006/relationships/font" Target="fonts/font6.fntdata"/><Relationship Id="rId54" Type="http://schemas.openxmlformats.org/officeDocument/2006/relationships/font" Target="fonts/font5.fntdata"/><Relationship Id="rId53" Type="http://schemas.openxmlformats.org/officeDocument/2006/relationships/font" Target="fonts/font4.fntdata"/><Relationship Id="rId52" Type="http://schemas.openxmlformats.org/officeDocument/2006/relationships/font" Target="fonts/font3.fntdata"/><Relationship Id="rId51" Type="http://schemas.openxmlformats.org/officeDocument/2006/relationships/font" Target="fonts/font2.fntdata"/><Relationship Id="rId50" Type="http://schemas.openxmlformats.org/officeDocument/2006/relationships/font" Target="fonts/font1.fntdata"/><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MiSans Normal" panose="00000500000000000000"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MiSans Normal" panose="00000500000000000000" pitchFamily="2" charset="-122"/>
              </a:rPr>
            </a:fld>
            <a:endParaRPr lang="zh-CN" altLang="en-US">
              <a:ea typeface="MiSans Normal" panose="00000500000000000000"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MiSans Normal" panose="00000500000000000000"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MiSans Normal" panose="00000500000000000000" pitchFamily="2" charset="-122"/>
              </a:rPr>
            </a:fld>
            <a:endParaRPr lang="zh-CN" altLang="en-US">
              <a:ea typeface="MiSans Normal" panose="00000500000000000000"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MiSans Normal"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MiSans Normal" panose="00000500000000000000" pitchFamily="2"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MiSans Normal"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MiSans Normal" panose="00000500000000000000" pitchFamily="2"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iSans Normal" panose="00000500000000000000" pitchFamily="2" charset="-122"/>
        <a:cs typeface="+mn-cs"/>
      </a:defRPr>
    </a:lvl1pPr>
    <a:lvl2pPr marL="457200" algn="l" defTabSz="914400" rtl="0" eaLnBrk="1" latinLnBrk="0" hangingPunct="1">
      <a:defRPr sz="1200" kern="1200">
        <a:solidFill>
          <a:schemeClr val="tx1"/>
        </a:solidFill>
        <a:latin typeface="+mn-lt"/>
        <a:ea typeface="MiSans Normal" panose="00000500000000000000" pitchFamily="2" charset="-122"/>
        <a:cs typeface="+mn-cs"/>
      </a:defRPr>
    </a:lvl2pPr>
    <a:lvl3pPr marL="914400" algn="l" defTabSz="914400" rtl="0" eaLnBrk="1" latinLnBrk="0" hangingPunct="1">
      <a:defRPr sz="1200" kern="1200">
        <a:solidFill>
          <a:schemeClr val="tx1"/>
        </a:solidFill>
        <a:latin typeface="+mn-lt"/>
        <a:ea typeface="MiSans Normal" panose="00000500000000000000" pitchFamily="2" charset="-122"/>
        <a:cs typeface="+mn-cs"/>
      </a:defRPr>
    </a:lvl3pPr>
    <a:lvl4pPr marL="1371600" algn="l" defTabSz="914400" rtl="0" eaLnBrk="1" latinLnBrk="0" hangingPunct="1">
      <a:defRPr sz="1200" kern="1200">
        <a:solidFill>
          <a:schemeClr val="tx1"/>
        </a:solidFill>
        <a:latin typeface="+mn-lt"/>
        <a:ea typeface="MiSans Normal" panose="00000500000000000000" pitchFamily="2" charset="-122"/>
        <a:cs typeface="+mn-cs"/>
      </a:defRPr>
    </a:lvl4pPr>
    <a:lvl5pPr marL="1828800" algn="l" defTabSz="914400" rtl="0" eaLnBrk="1" latinLnBrk="0" hangingPunct="1">
      <a:defRPr sz="1200" kern="1200">
        <a:solidFill>
          <a:schemeClr val="tx1"/>
        </a:solidFill>
        <a:latin typeface="+mn-lt"/>
        <a:ea typeface="MiSans Normal"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image" Target="../media/image3.png"/><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image" Target="../media/image11.png"/><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image" Target="../media/image5.png"/><Relationship Id="rId6" Type="http://schemas.openxmlformats.org/officeDocument/2006/relationships/tags" Target="../tags/tag28.xml"/><Relationship Id="rId5" Type="http://schemas.openxmlformats.org/officeDocument/2006/relationships/image" Target="../media/image4.png"/><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image" Target="../media/image5.png"/><Relationship Id="rId6" Type="http://schemas.openxmlformats.org/officeDocument/2006/relationships/tags" Target="../tags/tag36.xml"/><Relationship Id="rId5" Type="http://schemas.openxmlformats.org/officeDocument/2006/relationships/image" Target="../media/image4.png"/><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image" Target="../media/image3.png"/><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image" Target="../media/image11.png"/><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B8E9E3">
            <a:alpha val="3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文本卡片_3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609600" y="533400"/>
            <a:ext cx="10972800" cy="609600"/>
          </a:xfrm>
          <a:prstGeom prst="rect">
            <a:avLst/>
          </a:prstGeo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装饰  6"/>
          <p:cNvSpPr>
            <a:spLocks noGrp="1"/>
          </p:cNvSpPr>
          <p:nvPr>
            <p:ph type="body" idx="16392" hasCustomPrompt="1"/>
            <p:custDataLst>
              <p:tags r:id="rId3"/>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endParaRPr lang="zh-CN" altLang="en-US"/>
          </a:p>
        </p:txBody>
      </p:sp>
      <p:sp>
        <p:nvSpPr>
          <p:cNvPr id="8" name="文本占位符 7"/>
          <p:cNvSpPr>
            <a:spLocks noGrp="1"/>
          </p:cNvSpPr>
          <p:nvPr>
            <p:ph type="body" idx="16386" hasCustomPrompt="1"/>
            <p:custDataLst>
              <p:tags r:id="rId4"/>
            </p:custDataLst>
          </p:nvPr>
        </p:nvSpPr>
        <p:spPr>
          <a:xfrm>
            <a:off x="914400" y="2082800"/>
            <a:ext cx="2844800" cy="406400"/>
          </a:xfrm>
          <a:prstGeom prst="rect">
            <a:avLst/>
          </a:prstGeo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endParaRPr lang="zh-CN" altLang="en-US"/>
          </a:p>
        </p:txBody>
      </p:sp>
      <p:sp>
        <p:nvSpPr>
          <p:cNvPr id="9" name="文本占位符 8"/>
          <p:cNvSpPr>
            <a:spLocks noGrp="1"/>
          </p:cNvSpPr>
          <p:nvPr>
            <p:ph type="body" idx="16387" hasCustomPrompt="1"/>
            <p:custDataLst>
              <p:tags r:id="rId5"/>
            </p:custDataLst>
          </p:nvPr>
        </p:nvSpPr>
        <p:spPr>
          <a:xfrm>
            <a:off x="914400" y="2641600"/>
            <a:ext cx="2844800" cy="3048000"/>
          </a:xfrm>
          <a:prstGeom prst="rect">
            <a:avLst/>
          </a:prstGeo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endParaRPr lang="zh-CN" altLang="en-US"/>
          </a:p>
        </p:txBody>
      </p:sp>
      <p:sp>
        <p:nvSpPr>
          <p:cNvPr id="10" name="装饰  9"/>
          <p:cNvSpPr>
            <a:spLocks noGrp="1"/>
          </p:cNvSpPr>
          <p:nvPr>
            <p:ph type="body" idx="16393" hasCustomPrompt="1"/>
            <p:custDataLst>
              <p:tags r:id="rId6"/>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endParaRPr lang="zh-CN" altLang="en-US"/>
          </a:p>
        </p:txBody>
      </p:sp>
      <p:sp>
        <p:nvSpPr>
          <p:cNvPr id="11" name="文本占位符 10"/>
          <p:cNvSpPr>
            <a:spLocks noGrp="1"/>
          </p:cNvSpPr>
          <p:nvPr>
            <p:ph type="body" idx="16388" hasCustomPrompt="1"/>
            <p:custDataLst>
              <p:tags r:id="rId7"/>
            </p:custDataLst>
          </p:nvPr>
        </p:nvSpPr>
        <p:spPr>
          <a:xfrm>
            <a:off x="4673600" y="2082800"/>
            <a:ext cx="2844800" cy="406400"/>
          </a:xfrm>
          <a:prstGeom prst="rect">
            <a:avLst/>
          </a:prstGeo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endParaRPr lang="zh-CN" altLang="en-US"/>
          </a:p>
        </p:txBody>
      </p:sp>
      <p:sp>
        <p:nvSpPr>
          <p:cNvPr id="12" name="文本占位符 11"/>
          <p:cNvSpPr>
            <a:spLocks noGrp="1"/>
          </p:cNvSpPr>
          <p:nvPr>
            <p:ph type="body" idx="16389" hasCustomPrompt="1"/>
            <p:custDataLst>
              <p:tags r:id="rId8"/>
            </p:custDataLst>
          </p:nvPr>
        </p:nvSpPr>
        <p:spPr>
          <a:xfrm>
            <a:off x="4673600" y="2641600"/>
            <a:ext cx="2844800" cy="3048000"/>
          </a:xfrm>
          <a:prstGeom prst="rect">
            <a:avLst/>
          </a:prstGeo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endParaRPr lang="zh-CN" altLang="en-US"/>
          </a:p>
        </p:txBody>
      </p:sp>
      <p:sp>
        <p:nvSpPr>
          <p:cNvPr id="13" name="装饰  2"/>
          <p:cNvSpPr>
            <a:spLocks noGrp="1"/>
          </p:cNvSpPr>
          <p:nvPr>
            <p:ph type="body" idx="16394" hasCustomPrompt="1"/>
            <p:custDataLst>
              <p:tags r:id="rId9"/>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rect l="0" t="0" r="0" b="0"/>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a:t> </a:t>
            </a:r>
            <a:endParaRPr lang="zh-CN" altLang="en-US"/>
          </a:p>
        </p:txBody>
      </p:sp>
      <p:sp>
        <p:nvSpPr>
          <p:cNvPr id="14" name="文本占位符 13"/>
          <p:cNvSpPr>
            <a:spLocks noGrp="1"/>
          </p:cNvSpPr>
          <p:nvPr>
            <p:ph type="body" idx="16390" hasCustomPrompt="1"/>
            <p:custDataLst>
              <p:tags r:id="rId10"/>
            </p:custDataLst>
          </p:nvPr>
        </p:nvSpPr>
        <p:spPr>
          <a:xfrm>
            <a:off x="8432800" y="2082800"/>
            <a:ext cx="2844800" cy="406400"/>
          </a:xfrm>
          <a:prstGeom prst="rect">
            <a:avLst/>
          </a:prstGeo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a:t>单击添加项标题</a:t>
            </a:r>
            <a:endParaRPr lang="zh-CN" altLang="en-US"/>
          </a:p>
        </p:txBody>
      </p:sp>
      <p:sp>
        <p:nvSpPr>
          <p:cNvPr id="15" name="文本占位符 14"/>
          <p:cNvSpPr>
            <a:spLocks noGrp="1"/>
          </p:cNvSpPr>
          <p:nvPr>
            <p:ph type="body" idx="16391" hasCustomPrompt="1"/>
            <p:custDataLst>
              <p:tags r:id="rId11"/>
            </p:custDataLst>
          </p:nvPr>
        </p:nvSpPr>
        <p:spPr>
          <a:xfrm>
            <a:off x="8432800" y="2641600"/>
            <a:ext cx="2844800" cy="3048000"/>
          </a:xfrm>
          <a:prstGeom prst="rect">
            <a:avLst/>
          </a:prstGeo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a:t>单击此处添加项正文</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2">
            <a:lumMod val="83904"/>
            <a:alpha val="30000"/>
          </a:schemeClr>
        </a:solidFill>
        <a:effectLst/>
      </p:bgPr>
    </p:bg>
    <p:spTree>
      <p:nvGrpSpPr>
        <p:cNvPr id="1" name=""/>
        <p:cNvGrpSpPr/>
        <p:nvPr/>
      </p:nvGrpSpPr>
      <p:grpSpPr>
        <a:xfrm>
          <a:off x="0" y="0"/>
          <a:ext cx="0" cy="0"/>
          <a:chOff x="0" y="0"/>
          <a:chExt cx="0" cy="0"/>
        </a:xfrm>
      </p:grpSpPr>
      <p:sp>
        <p:nvSpPr>
          <p:cNvPr id="18" name="矩形 17"/>
          <p:cNvSpPr/>
          <p:nvPr>
            <p:custDataLst>
              <p:tags r:id="rId2"/>
            </p:custDataLst>
          </p:nvPr>
        </p:nvSpPr>
        <p:spPr>
          <a:xfrm>
            <a:off x="0" y="5588000"/>
            <a:ext cx="12192000" cy="1270000"/>
          </a:xfrm>
          <a:prstGeom prst="rect">
            <a:avLst/>
          </a:prstGeom>
          <a:solidFill>
            <a:schemeClr val="tx2">
              <a:lumMod val="43052"/>
              <a:lumOff val="5694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custDataLst>
              <p:tags r:id="rId3"/>
            </p:custDataLst>
          </p:nvPr>
        </p:nvSpPr>
        <p:spPr>
          <a:xfrm>
            <a:off x="1896745" y="5797550"/>
            <a:ext cx="8382000" cy="749300"/>
          </a:xfrm>
          <a:prstGeom prst="ellipse">
            <a:avLst/>
          </a:prstGeom>
          <a:solidFill>
            <a:schemeClr val="tx2">
              <a:lumMod val="52848"/>
              <a:lumOff val="4715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5" descr="卡通人物&#10;&#10;中度可信度描述已自动生成"/>
          <p:cNvPicPr>
            <a:picLocks noChangeAspect="1"/>
          </p:cNvPicPr>
          <p:nvPr>
            <p:custDataLst>
              <p:tags r:id="rId4"/>
            </p:custDataLst>
          </p:nvPr>
        </p:nvPicPr>
        <p:blipFill rotWithShape="1">
          <a:blip r:embed="rId5"/>
          <a:srcRect r="56035"/>
          <a:stretch>
            <a:fillRect/>
          </a:stretch>
        </p:blipFill>
        <p:spPr>
          <a:xfrm>
            <a:off x="102235" y="2730500"/>
            <a:ext cx="3600000" cy="4039709"/>
          </a:xfrm>
          <a:prstGeom prst="rect">
            <a:avLst/>
          </a:prstGeom>
        </p:spPr>
      </p:pic>
      <p:pic>
        <p:nvPicPr>
          <p:cNvPr id="20" name="图片 19" descr="卡通人物&#10;&#10;中度可信度描述已自动生成"/>
          <p:cNvPicPr>
            <a:picLocks noChangeAspect="1"/>
          </p:cNvPicPr>
          <p:nvPr>
            <p:custDataLst>
              <p:tags r:id="rId6"/>
            </p:custDataLst>
          </p:nvPr>
        </p:nvPicPr>
        <p:blipFill rotWithShape="1">
          <a:blip r:embed="rId5"/>
          <a:srcRect l="57597"/>
          <a:stretch>
            <a:fillRect/>
          </a:stretch>
        </p:blipFill>
        <p:spPr>
          <a:xfrm>
            <a:off x="8489689" y="2892420"/>
            <a:ext cx="3600000" cy="3878214"/>
          </a:xfrm>
          <a:prstGeom prst="rect">
            <a:avLst/>
          </a:prstGeom>
        </p:spPr>
      </p:pic>
      <p:pic>
        <p:nvPicPr>
          <p:cNvPr id="19" name="图片 18" descr="卡通人物&#10;&#10;描述已自动生成"/>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tretch>
            <a:fillRect/>
          </a:stretch>
        </p:blipFill>
        <p:spPr>
          <a:xfrm>
            <a:off x="5205265" y="5403850"/>
            <a:ext cx="1764960" cy="1143000"/>
          </a:xfrm>
          <a:prstGeom prst="rect">
            <a:avLst/>
          </a:prstGeom>
        </p:spPr>
      </p:pic>
      <p:sp>
        <p:nvSpPr>
          <p:cNvPr id="26" name="图形 203"/>
          <p:cNvSpPr/>
          <p:nvPr>
            <p:custDataLst>
              <p:tags r:id="rId9"/>
            </p:custDataLst>
          </p:nvPr>
        </p:nvSpPr>
        <p:spPr>
          <a:xfrm>
            <a:off x="4700270" y="4426585"/>
            <a:ext cx="2791460" cy="550545"/>
          </a:xfrm>
          <a:prstGeom prst="roundRect">
            <a:avLst>
              <a:gd name="adj" fmla="val 50000"/>
            </a:avLst>
          </a:prstGeom>
          <a:solidFill>
            <a:schemeClr val="accent3">
              <a:lumMod val="90204"/>
            </a:schemeClr>
          </a:solidFill>
          <a:ln w="9525" cap="flat">
            <a:noFill/>
            <a:prstDash val="solid"/>
            <a:miter/>
          </a:ln>
          <a:effectLst>
            <a:outerShdw blurRad="127000" dist="127000" dir="2700000" algn="ctr" rotWithShape="0">
              <a:schemeClr val="accent3">
                <a:lumMod val="86123"/>
                <a:alpha val="15000"/>
              </a:schemeClr>
            </a:outerShdw>
          </a:effectLst>
        </p:spPr>
        <p:txBody>
          <a:bodyPr rtlCol="0" anchor="ctr"/>
          <a:lstStyle/>
          <a:p>
            <a:endParaRPr lang="zh-CN" altLang="en-US">
              <a:solidFill>
                <a:srgbClr val="D77061"/>
              </a:solidFill>
            </a:endParaRPr>
          </a:p>
        </p:txBody>
      </p:sp>
      <p:sp>
        <p:nvSpPr>
          <p:cNvPr id="24" name="署名占位符 10"/>
          <p:cNvSpPr>
            <a:spLocks noGrp="1"/>
          </p:cNvSpPr>
          <p:nvPr>
            <p:ph type="body" sz="quarter" idx="17" hasCustomPrompt="1"/>
            <p:custDataLst>
              <p:tags r:id="rId10"/>
            </p:custDataLst>
          </p:nvPr>
        </p:nvSpPr>
        <p:spPr>
          <a:xfrm>
            <a:off x="6030595" y="2927350"/>
            <a:ext cx="2160270" cy="432000"/>
          </a:xfrm>
          <a:prstGeom prst="roundRect">
            <a:avLst>
              <a:gd name="adj" fmla="val 50000"/>
            </a:avLst>
          </a:prstGeom>
          <a:ln w="12700">
            <a:solidFill>
              <a:schemeClr val="lt1">
                <a:lumMod val="100000"/>
              </a:schemeClr>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6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9" name="副标题 2"/>
          <p:cNvSpPr txBox="1">
            <a:spLocks noGrp="1"/>
          </p:cNvSpPr>
          <p:nvPr>
            <p:ph type="body" idx="1" hasCustomPrompt="1"/>
            <p:custDataLst>
              <p:tags r:id="rId11"/>
            </p:custDataLst>
          </p:nvPr>
        </p:nvSpPr>
        <p:spPr>
          <a:xfrm>
            <a:off x="3559152" y="2136140"/>
            <a:ext cx="7105696" cy="36449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75000"/>
                    <a:lumOff val="25000"/>
                  </a:schemeClr>
                </a:solidFill>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1"/>
          <p:cNvSpPr txBox="1">
            <a:spLocks noGrp="1"/>
          </p:cNvSpPr>
          <p:nvPr>
            <p:ph type="ctrTitle" hasCustomPrompt="1"/>
            <p:custDataLst>
              <p:tags r:id="rId12"/>
            </p:custDataLst>
          </p:nvPr>
        </p:nvSpPr>
        <p:spPr>
          <a:xfrm>
            <a:off x="3559152" y="1212850"/>
            <a:ext cx="7105696" cy="80899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4800" b="0" i="0" u="none" strike="noStrike" kern="1200" cap="none" spc="0" normalizeH="0" baseline="0" noProof="1" dirty="0">
                <a:solidFill>
                  <a:schemeClr val="tx2">
                    <a:lumMod val="72665"/>
                    <a:lumOff val="27335"/>
                  </a:schemeClr>
                </a:solidFill>
                <a:latin typeface="+mj-lt"/>
                <a:ea typeface="+mj-ea"/>
                <a:cs typeface="+mn-cs"/>
                <a:sym typeface="MiSans Normal" panose="00000500000000000000"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单击编辑母版标题</a:t>
            </a:r>
            <a:endParaRPr>
              <a:sym typeface="+mn-ea"/>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1301749"/>
            <a:ext cx="10800000" cy="487362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标题 1"/>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showMasterSp="0">
  <p:cSld name="目录">
    <p:bg>
      <p:bgPr>
        <a:solidFill>
          <a:schemeClr val="bg2">
            <a:lumMod val="83904"/>
            <a:alpha val="30000"/>
          </a:schemeClr>
        </a:solidFill>
        <a:effectLst/>
      </p:bgPr>
    </p:bg>
    <p:spTree>
      <p:nvGrpSpPr>
        <p:cNvPr id="1" name=""/>
        <p:cNvGrpSpPr/>
        <p:nvPr/>
      </p:nvGrpSpPr>
      <p:grpSpPr>
        <a:xfrm>
          <a:off x="0" y="0"/>
          <a:ext cx="0" cy="0"/>
          <a:chOff x="0" y="0"/>
          <a:chExt cx="0" cy="0"/>
        </a:xfrm>
      </p:grpSpPr>
      <p:sp>
        <p:nvSpPr>
          <p:cNvPr id="18" name="矩形 17"/>
          <p:cNvSpPr/>
          <p:nvPr>
            <p:custDataLst>
              <p:tags r:id="rId2"/>
            </p:custDataLst>
          </p:nvPr>
        </p:nvSpPr>
        <p:spPr>
          <a:xfrm>
            <a:off x="0" y="5588000"/>
            <a:ext cx="12192000" cy="1270000"/>
          </a:xfrm>
          <a:prstGeom prst="rect">
            <a:avLst/>
          </a:prstGeom>
          <a:solidFill>
            <a:schemeClr val="tx2">
              <a:lumMod val="43052"/>
              <a:lumOff val="5694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custDataLst>
              <p:tags r:id="rId3"/>
            </p:custDataLst>
          </p:nvPr>
        </p:nvSpPr>
        <p:spPr>
          <a:xfrm>
            <a:off x="539492" y="5768430"/>
            <a:ext cx="5453742" cy="749300"/>
          </a:xfrm>
          <a:prstGeom prst="ellipse">
            <a:avLst/>
          </a:prstGeom>
          <a:solidFill>
            <a:schemeClr val="tx2">
              <a:lumMod val="52848"/>
              <a:lumOff val="4715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3" descr="图标&#10;&#10;中度可信度描述已自动生成"/>
          <p:cNvPicPr>
            <a:picLocks noChangeAspect="1"/>
          </p:cNvPicPr>
          <p:nvPr>
            <p:custDataLst>
              <p:tags r:id="rId4"/>
            </p:custDataLst>
          </p:nvPr>
        </p:nvPicPr>
        <p:blipFill>
          <a:blip r:embed="rId5"/>
          <a:stretch>
            <a:fillRect/>
          </a:stretch>
        </p:blipFill>
        <p:spPr>
          <a:xfrm>
            <a:off x="697845" y="1762486"/>
            <a:ext cx="4875785" cy="4466771"/>
          </a:xfrm>
          <a:prstGeom prst="rect">
            <a:avLst/>
          </a:prstGeom>
        </p:spPr>
      </p:pic>
      <p:pic>
        <p:nvPicPr>
          <p:cNvPr id="10" name="图片 9" descr="图标&#10;&#10;描述已自动生成"/>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393375" y="6259"/>
            <a:ext cx="1930181" cy="1482268"/>
          </a:xfrm>
          <a:prstGeom prst="rect">
            <a:avLst/>
          </a:prstGeom>
        </p:spPr>
      </p:pic>
      <p:sp>
        <p:nvSpPr>
          <p:cNvPr id="11" name="标题 1"/>
          <p:cNvSpPr>
            <a:spLocks noGrp="1"/>
          </p:cNvSpPr>
          <p:nvPr>
            <p:ph type="title" hasCustomPrompt="1"/>
            <p:custDataLst>
              <p:tags r:id="rId8"/>
            </p:custDataLst>
          </p:nvPr>
        </p:nvSpPr>
        <p:spPr>
          <a:xfrm>
            <a:off x="5132387" y="811262"/>
            <a:ext cx="1977755" cy="1081088"/>
          </a:xfrm>
        </p:spPr>
        <p:txBody>
          <a:bodyPr wrap="square" anchor="b">
            <a:normAutofit/>
          </a:bodyPr>
          <a:lstStyle>
            <a:lvl1pPr algn="ctr">
              <a:defRPr kumimoji="0" lang="zh-CN" altLang="en-US" sz="6000" b="0" i="0" u="none" strike="noStrike" kern="1200" cap="none" spc="0" normalizeH="0" baseline="0" noProof="1" dirty="0">
                <a:solidFill>
                  <a:schemeClr val="accent2">
                    <a:lumMod val="44037"/>
                  </a:schemeClr>
                </a:solidFill>
                <a:latin typeface="+mj-lt"/>
                <a:ea typeface="+mj-ea"/>
                <a:cs typeface="+mn-cs"/>
              </a:defRPr>
            </a:lvl1pPr>
          </a:lstStyle>
          <a:p>
            <a:r>
              <a:rPr lang="zh-CN" altLang="en-US" dirty="0"/>
              <a:t>标题</a:t>
            </a:r>
            <a:endParaRPr lang="zh-CN" altLang="en-US" dirty="0"/>
          </a:p>
        </p:txBody>
      </p:sp>
      <p:sp>
        <p:nvSpPr>
          <p:cNvPr id="9" name="灯片编号占位符 5"/>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a:spLocks noGrp="1"/>
          </p:cNvSpPr>
          <p:nvPr>
            <p:ph type="ftr" sz="quarter" idx="11"/>
            <p:custDataLst>
              <p:tags r:id="rId10"/>
            </p:custDataLst>
          </p:nvPr>
        </p:nvSpPr>
        <p:spPr/>
        <p:txBody>
          <a:bodyPr/>
          <a:lstStyle/>
          <a:p>
            <a:endParaRPr lang="zh-CN" altLang="en-US"/>
          </a:p>
        </p:txBody>
      </p:sp>
      <p:sp>
        <p:nvSpPr>
          <p:cNvPr id="7" name="日期占位符 3"/>
          <p:cNvSpPr>
            <a:spLocks noGrp="1"/>
          </p:cNvSpPr>
          <p:nvPr>
            <p:ph type="dt" sz="half" idx="10"/>
            <p:custDataLst>
              <p:tags r:id="rId11"/>
            </p:custDataLst>
          </p:nvPr>
        </p:nvSpPr>
        <p:spPr/>
        <p:txBody>
          <a:bodyPr wrap="square">
            <a:normAutofit/>
          </a:bodyPr>
          <a:lstStyle/>
          <a:p>
            <a:fld id="{5592522B-0F24-4480-B9DD-A9474A6880D6}" type="datetimeFigureOut">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2">
            <a:lumMod val="83904"/>
            <a:alpha val="30000"/>
          </a:schemeClr>
        </a:solidFill>
        <a:effectLst/>
      </p:bgPr>
    </p:bg>
    <p:spTree>
      <p:nvGrpSpPr>
        <p:cNvPr id="1" name=""/>
        <p:cNvGrpSpPr/>
        <p:nvPr/>
      </p:nvGrpSpPr>
      <p:grpSpPr>
        <a:xfrm>
          <a:off x="0" y="0"/>
          <a:ext cx="0" cy="0"/>
          <a:chOff x="0" y="0"/>
          <a:chExt cx="0" cy="0"/>
        </a:xfrm>
      </p:grpSpPr>
      <p:sp>
        <p:nvSpPr>
          <p:cNvPr id="18" name="矩形 17"/>
          <p:cNvSpPr/>
          <p:nvPr>
            <p:custDataLst>
              <p:tags r:id="rId2"/>
            </p:custDataLst>
          </p:nvPr>
        </p:nvSpPr>
        <p:spPr>
          <a:xfrm>
            <a:off x="0" y="5588000"/>
            <a:ext cx="12192000" cy="1270000"/>
          </a:xfrm>
          <a:prstGeom prst="rect">
            <a:avLst/>
          </a:prstGeom>
          <a:solidFill>
            <a:schemeClr val="tx2">
              <a:lumMod val="43052"/>
              <a:lumOff val="5694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4"/>
          <p:cNvSpPr/>
          <p:nvPr>
            <p:custDataLst>
              <p:tags r:id="rId3"/>
            </p:custDataLst>
          </p:nvPr>
        </p:nvSpPr>
        <p:spPr>
          <a:xfrm>
            <a:off x="539492" y="5768430"/>
            <a:ext cx="5453742" cy="749300"/>
          </a:xfrm>
          <a:prstGeom prst="ellipse">
            <a:avLst/>
          </a:prstGeom>
          <a:solidFill>
            <a:schemeClr val="tx2">
              <a:lumMod val="52848"/>
              <a:lumOff val="4715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3" descr="图标&#10;&#10;中度可信度描述已自动生成"/>
          <p:cNvPicPr>
            <a:picLocks noChangeAspect="1"/>
          </p:cNvPicPr>
          <p:nvPr>
            <p:custDataLst>
              <p:tags r:id="rId4"/>
            </p:custDataLst>
          </p:nvPr>
        </p:nvPicPr>
        <p:blipFill>
          <a:blip r:embed="rId5"/>
          <a:stretch>
            <a:fillRect/>
          </a:stretch>
        </p:blipFill>
        <p:spPr>
          <a:xfrm>
            <a:off x="697845" y="1762486"/>
            <a:ext cx="4875785" cy="4466771"/>
          </a:xfrm>
          <a:prstGeom prst="rect">
            <a:avLst/>
          </a:prstGeom>
        </p:spPr>
      </p:pic>
      <p:pic>
        <p:nvPicPr>
          <p:cNvPr id="10" name="图片 9" descr="图标&#10;&#10;描述已自动生成"/>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393375" y="6259"/>
            <a:ext cx="1930181" cy="1482268"/>
          </a:xfrm>
          <a:prstGeom prst="rect">
            <a:avLst/>
          </a:prstGeom>
        </p:spPr>
      </p:pic>
      <p:sp>
        <p:nvSpPr>
          <p:cNvPr id="15" name="灯片编号占位符 6"/>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4" name="页脚占位符 5"/>
          <p:cNvSpPr>
            <a:spLocks noGrp="1"/>
          </p:cNvSpPr>
          <p:nvPr>
            <p:ph type="ftr" sz="quarter" idx="11"/>
            <p:custDataLst>
              <p:tags r:id="rId9"/>
            </p:custDataLst>
          </p:nvPr>
        </p:nvSpPr>
        <p:spPr/>
        <p:txBody>
          <a:bodyPr/>
          <a:lstStyle/>
          <a:p>
            <a:endParaRPr lang="zh-CN" altLang="en-US"/>
          </a:p>
        </p:txBody>
      </p:sp>
      <p:sp>
        <p:nvSpPr>
          <p:cNvPr id="13" name="日期占位符 4"/>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12" name="节编号 3"/>
          <p:cNvSpPr>
            <a:spLocks noGrp="1"/>
          </p:cNvSpPr>
          <p:nvPr>
            <p:ph type="body" sz="quarter" idx="13" hasCustomPrompt="1"/>
            <p:custDataLst>
              <p:tags r:id="rId11"/>
            </p:custDataLst>
          </p:nvPr>
        </p:nvSpPr>
        <p:spPr>
          <a:xfrm>
            <a:off x="10835435" y="1880552"/>
            <a:ext cx="900000" cy="900000"/>
          </a:xfrm>
          <a:prstGeom prst="ellipse">
            <a:avLst/>
          </a:prstGeom>
          <a:solidFill>
            <a:schemeClr val="accent1"/>
          </a:solidFill>
          <a:ln w="12700">
            <a:solidFill>
              <a:srgbClr val="FFFFFF"/>
            </a:solidFill>
          </a:ln>
        </p:spPr>
        <p:txBody>
          <a:bodyPr wrap="none" anchor="ctr" anchorCtr="0">
            <a:noAutofit/>
          </a:bodyPr>
          <a:lstStyle>
            <a:lvl1pPr marL="0" indent="0" algn="ctr">
              <a:lnSpc>
                <a:spcPct val="100000"/>
              </a:lnSpc>
              <a:buNone/>
              <a:defRPr sz="3200" b="1">
                <a:ln>
                  <a:noFill/>
                </a:ln>
                <a:solidFill>
                  <a:srgbClr val="FFFFFF"/>
                </a:solidFill>
              </a:defRPr>
            </a:lvl1pPr>
          </a:lstStyle>
          <a:p>
            <a:pPr lvl="0"/>
            <a:r>
              <a:rPr lang="zh-CN" altLang="en-US" dirty="0"/>
              <a:t>节编号</a:t>
            </a:r>
            <a:endParaRPr lang="zh-CN" altLang="en-US" dirty="0"/>
          </a:p>
        </p:txBody>
      </p:sp>
      <p:sp>
        <p:nvSpPr>
          <p:cNvPr id="11" name="文本占位符 2"/>
          <p:cNvSpPr>
            <a:spLocks noGrp="1"/>
          </p:cNvSpPr>
          <p:nvPr>
            <p:ph type="body" idx="1" hasCustomPrompt="1"/>
            <p:custDataLst>
              <p:tags r:id="rId12"/>
            </p:custDataLst>
          </p:nvPr>
        </p:nvSpPr>
        <p:spPr>
          <a:xfrm>
            <a:off x="6002020" y="4033837"/>
            <a:ext cx="5784215" cy="563245"/>
          </a:xfrm>
        </p:spPr>
        <p:txBody>
          <a:bodyPr wrap="square">
            <a:normAutofit/>
          </a:bodyPr>
          <a:lstStyle>
            <a:lvl1pPr marL="0" indent="0" algn="r">
              <a:buNone/>
              <a:defRPr sz="2400" b="1" u="none" strike="noStrike" kern="1200" cap="none" spc="0" normalizeH="0">
                <a:solidFill>
                  <a:schemeClr val="tx1">
                    <a:lumMod val="75000"/>
                    <a:lumOff val="25000"/>
                  </a:schemeClr>
                </a:solidFill>
                <a:uFillTx/>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9" name="标题 1"/>
          <p:cNvSpPr>
            <a:spLocks noGrp="1"/>
          </p:cNvSpPr>
          <p:nvPr>
            <p:ph type="title" hasCustomPrompt="1"/>
            <p:custDataLst>
              <p:tags r:id="rId13"/>
            </p:custDataLst>
          </p:nvPr>
        </p:nvSpPr>
        <p:spPr>
          <a:xfrm>
            <a:off x="6002020" y="2944177"/>
            <a:ext cx="5784215" cy="1051560"/>
          </a:xfrm>
        </p:spPr>
        <p:txBody>
          <a:bodyPr wrap="square" anchor="b">
            <a:normAutofit/>
          </a:bodyPr>
          <a:lstStyle>
            <a:lvl1pPr algn="r">
              <a:defRPr kumimoji="0" lang="zh-CN" altLang="en-US" sz="5400" b="0" i="0" u="none" strike="noStrike" kern="1200" cap="none" spc="0" normalizeH="0" baseline="0" noProof="1" dirty="0">
                <a:solidFill>
                  <a:schemeClr val="accent2">
                    <a:lumMod val="44037"/>
                  </a:schemeClr>
                </a:solidFill>
                <a:effectLst/>
                <a:uFillTx/>
                <a:latin typeface="+mj-lt"/>
                <a:ea typeface="+mj-ea"/>
                <a:cs typeface="MiSans Normal" panose="00000500000000000000" pitchFamily="2" charset="-122"/>
                <a:sym typeface="+mn-ea"/>
              </a:defRPr>
            </a:lvl1pPr>
          </a:lstStyle>
          <a:p>
            <a:r>
              <a:rPr lang="zh-CN" altLang="en-US" dirty="0"/>
              <a:t>单击编辑母版标题</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userDrawn="1"/>
        </p:nvSpPr>
        <p:spPr>
          <a:xfrm>
            <a:off x="1896745" y="5797550"/>
            <a:ext cx="838200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r="56035"/>
          <a:stretch>
            <a:fillRect/>
          </a:stretch>
        </p:blipFill>
        <p:spPr>
          <a:xfrm>
            <a:off x="102235" y="2730500"/>
            <a:ext cx="3600000" cy="4039709"/>
          </a:xfrm>
          <a:prstGeom prst="rect">
            <a:avLst/>
          </a:prstGeom>
        </p:spPr>
      </p:pic>
      <p:pic>
        <p:nvPicPr>
          <p:cNvPr id="20" name="图片 19" descr="卡通人物&#10;&#10;中度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57597"/>
          <a:stretch>
            <a:fillRect/>
          </a:stretch>
        </p:blipFill>
        <p:spPr>
          <a:xfrm>
            <a:off x="8489689" y="2892420"/>
            <a:ext cx="3600000" cy="3878214"/>
          </a:xfrm>
          <a:prstGeom prst="rect">
            <a:avLst/>
          </a:prstGeom>
        </p:spPr>
      </p:pic>
      <p:pic>
        <p:nvPicPr>
          <p:cNvPr id="19" name="图片 18" descr="卡通人物&#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205265" y="5403850"/>
            <a:ext cx="1764960" cy="114300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a:t>单击此处编辑副标题</a:t>
            </a:r>
            <a:endParaRPr lang="zh-CN" altLang="en-US"/>
          </a:p>
        </p:txBody>
      </p:sp>
      <p:sp>
        <p:nvSpPr>
          <p:cNvPr id="7" name="标题 1"/>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solidFill>
          <a:schemeClr val="bg2">
            <a:lumMod val="83904"/>
            <a:alpha val="30000"/>
          </a:schemeClr>
        </a:solidFill>
        <a:effectLst/>
      </p:bgPr>
    </p:bg>
    <p:spTree>
      <p:nvGrpSpPr>
        <p:cNvPr id="1" name=""/>
        <p:cNvGrpSpPr/>
        <p:nvPr/>
      </p:nvGrpSpPr>
      <p:grpSpPr>
        <a:xfrm>
          <a:off x="0" y="0"/>
          <a:ext cx="0" cy="0"/>
          <a:chOff x="0" y="0"/>
          <a:chExt cx="0" cy="0"/>
        </a:xfrm>
      </p:grpSpPr>
      <p:sp>
        <p:nvSpPr>
          <p:cNvPr id="18" name="矩形 17"/>
          <p:cNvSpPr/>
          <p:nvPr>
            <p:custDataLst>
              <p:tags r:id="rId2"/>
            </p:custDataLst>
          </p:nvPr>
        </p:nvSpPr>
        <p:spPr>
          <a:xfrm>
            <a:off x="0" y="5588000"/>
            <a:ext cx="12192000" cy="1270000"/>
          </a:xfrm>
          <a:prstGeom prst="rect">
            <a:avLst/>
          </a:prstGeom>
          <a:solidFill>
            <a:schemeClr val="tx2">
              <a:lumMod val="43052"/>
              <a:lumOff val="5694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custDataLst>
              <p:tags r:id="rId3"/>
            </p:custDataLst>
          </p:nvPr>
        </p:nvSpPr>
        <p:spPr>
          <a:xfrm>
            <a:off x="1896745" y="5797550"/>
            <a:ext cx="8382000" cy="749300"/>
          </a:xfrm>
          <a:prstGeom prst="ellipse">
            <a:avLst/>
          </a:prstGeom>
          <a:solidFill>
            <a:schemeClr val="tx2">
              <a:lumMod val="52848"/>
              <a:lumOff val="4715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卡通人物&#10;&#10;中度可信度描述已自动生成"/>
          <p:cNvPicPr>
            <a:picLocks noChangeAspect="1"/>
          </p:cNvPicPr>
          <p:nvPr>
            <p:custDataLst>
              <p:tags r:id="rId4"/>
            </p:custDataLst>
          </p:nvPr>
        </p:nvPicPr>
        <p:blipFill rotWithShape="1">
          <a:blip r:embed="rId5"/>
          <a:srcRect r="56035"/>
          <a:stretch>
            <a:fillRect/>
          </a:stretch>
        </p:blipFill>
        <p:spPr>
          <a:xfrm>
            <a:off x="102235" y="2730500"/>
            <a:ext cx="3600000" cy="4039709"/>
          </a:xfrm>
          <a:prstGeom prst="rect">
            <a:avLst/>
          </a:prstGeom>
        </p:spPr>
      </p:pic>
      <p:pic>
        <p:nvPicPr>
          <p:cNvPr id="20" name="图片 19" descr="卡通人物&#10;&#10;中度可信度描述已自动生成"/>
          <p:cNvPicPr>
            <a:picLocks noChangeAspect="1"/>
          </p:cNvPicPr>
          <p:nvPr>
            <p:custDataLst>
              <p:tags r:id="rId6"/>
            </p:custDataLst>
          </p:nvPr>
        </p:nvPicPr>
        <p:blipFill rotWithShape="1">
          <a:blip r:embed="rId5"/>
          <a:srcRect l="57597"/>
          <a:stretch>
            <a:fillRect/>
          </a:stretch>
        </p:blipFill>
        <p:spPr>
          <a:xfrm>
            <a:off x="8489689" y="2892420"/>
            <a:ext cx="3600000" cy="3878214"/>
          </a:xfrm>
          <a:prstGeom prst="rect">
            <a:avLst/>
          </a:prstGeom>
        </p:spPr>
      </p:pic>
      <p:pic>
        <p:nvPicPr>
          <p:cNvPr id="19" name="图片 18" descr="卡通人物&#10;&#10;描述已自动生成"/>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tretch>
            <a:fillRect/>
          </a:stretch>
        </p:blipFill>
        <p:spPr>
          <a:xfrm>
            <a:off x="5205265" y="5403850"/>
            <a:ext cx="1764960" cy="1143000"/>
          </a:xfrm>
          <a:prstGeom prst="rect">
            <a:avLst/>
          </a:prstGeom>
        </p:spPr>
      </p:pic>
      <p:sp>
        <p:nvSpPr>
          <p:cNvPr id="12" name="图形 203"/>
          <p:cNvSpPr/>
          <p:nvPr>
            <p:custDataLst>
              <p:tags r:id="rId9"/>
            </p:custDataLst>
          </p:nvPr>
        </p:nvSpPr>
        <p:spPr>
          <a:xfrm>
            <a:off x="4700270" y="4426585"/>
            <a:ext cx="2791460" cy="550545"/>
          </a:xfrm>
          <a:prstGeom prst="roundRect">
            <a:avLst>
              <a:gd name="adj" fmla="val 50000"/>
            </a:avLst>
          </a:prstGeom>
          <a:solidFill>
            <a:schemeClr val="accent3">
              <a:lumMod val="90204"/>
            </a:schemeClr>
          </a:solidFill>
          <a:ln w="9525" cap="flat">
            <a:noFill/>
            <a:prstDash val="solid"/>
            <a:miter/>
          </a:ln>
          <a:effectLst>
            <a:outerShdw blurRad="127000" dist="127000" dir="2700000" algn="ctr" rotWithShape="0">
              <a:schemeClr val="accent3">
                <a:lumMod val="86123"/>
                <a:alpha val="15000"/>
              </a:schemeClr>
            </a:outerShdw>
          </a:effectLst>
        </p:spPr>
        <p:txBody>
          <a:bodyPr rtlCol="0" anchor="ctr"/>
          <a:lstStyle/>
          <a:p>
            <a:endParaRPr lang="zh-CN" altLang="en-US">
              <a:solidFill>
                <a:srgbClr val="D77061"/>
              </a:solidFill>
            </a:endParaRPr>
          </a:p>
        </p:txBody>
      </p:sp>
      <p:sp>
        <p:nvSpPr>
          <p:cNvPr id="9" name="署名占位符 10"/>
          <p:cNvSpPr>
            <a:spLocks noGrp="1"/>
          </p:cNvSpPr>
          <p:nvPr>
            <p:ph type="body" sz="quarter" idx="17" hasCustomPrompt="1"/>
            <p:custDataLst>
              <p:tags r:id="rId10"/>
            </p:custDataLst>
          </p:nvPr>
        </p:nvSpPr>
        <p:spPr>
          <a:xfrm>
            <a:off x="5941588" y="2910135"/>
            <a:ext cx="2340000" cy="468000"/>
          </a:xfrm>
          <a:prstGeom prst="roundRect">
            <a:avLst>
              <a:gd name="adj" fmla="val 50000"/>
            </a:avLst>
          </a:prstGeom>
          <a:ln w="12700">
            <a:solidFill>
              <a:schemeClr val="lt1">
                <a:lumMod val="100000"/>
              </a:schemeClr>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7" name="标题 6"/>
          <p:cNvSpPr txBox="1">
            <a:spLocks noGrp="1"/>
          </p:cNvSpPr>
          <p:nvPr>
            <p:ph type="ctrTitle" hasCustomPrompt="1"/>
            <p:custDataLst>
              <p:tags r:id="rId11"/>
            </p:custDataLst>
          </p:nvPr>
        </p:nvSpPr>
        <p:spPr>
          <a:xfrm>
            <a:off x="4128135" y="1194435"/>
            <a:ext cx="5968365" cy="1524635"/>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8800" b="0" i="0" u="none" strike="noStrike" kern="1200" cap="none" spc="0" normalizeH="0" baseline="0" noProof="0" dirty="0">
                <a:ln>
                  <a:noFill/>
                </a:ln>
                <a:solidFill>
                  <a:schemeClr val="tx2">
                    <a:lumMod val="72665"/>
                    <a:lumOff val="27335"/>
                  </a:schemeClr>
                </a:solidFill>
                <a:effectLst/>
                <a:uLnTx/>
                <a:uFillTx/>
                <a:latin typeface="+mj-lt"/>
                <a:ea typeface="+mj-ea"/>
                <a:cs typeface="+mn-cs"/>
                <a:sym typeface="MiSans Normal" panose="00000500000000000000"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dirty="0">
                <a:sym typeface="+mn-ea"/>
              </a:rPr>
              <a:t>编辑标题</a:t>
            </a:r>
            <a:endParaRPr dirty="0">
              <a:sym typeface="+mn-ea"/>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539492" y="5768430"/>
            <a:ext cx="5453742"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标&#10;&#10;中度可信度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7845" y="1762486"/>
            <a:ext cx="4875785" cy="4466771"/>
          </a:xfrm>
          <a:prstGeom prst="rect">
            <a:avLst/>
          </a:prstGeom>
        </p:spPr>
      </p:pic>
      <p:pic>
        <p:nvPicPr>
          <p:cNvPr id="10" name="图片 9" descr="图标&#10;&#10;描述已自动生成"/>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93375" y="6259"/>
            <a:ext cx="1930181" cy="148226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6" name="矩形 5"/>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357013" y="5745991"/>
            <a:ext cx="5404041"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卡通人物&#10;&#10;中度可信度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6731" y="1558563"/>
            <a:ext cx="5004605" cy="457401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0" name="矩形 9"/>
          <p:cNvSpPr/>
          <p:nvPr userDrawn="1"/>
        </p:nvSpPr>
        <p:spPr>
          <a:xfrm>
            <a:off x="0" y="5525770"/>
            <a:ext cx="12192000" cy="1332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nvSpPr>
        <p:spPr>
          <a:xfrm>
            <a:off x="276884" y="5965064"/>
            <a:ext cx="395373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userDrawn="1"/>
        </p:nvGrpSpPr>
        <p:grpSpPr>
          <a:xfrm>
            <a:off x="10413868" y="4040512"/>
            <a:ext cx="1628941" cy="2661278"/>
            <a:chOff x="10125489" y="3561722"/>
            <a:chExt cx="1628941" cy="2661278"/>
          </a:xfrm>
        </p:grpSpPr>
        <p:sp>
          <p:nvSpPr>
            <p:cNvPr id="13" name="椭圆 12"/>
            <p:cNvSpPr/>
            <p:nvPr/>
          </p:nvSpPr>
          <p:spPr>
            <a:xfrm>
              <a:off x="10256117" y="5881949"/>
              <a:ext cx="1498313" cy="341051"/>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5489" y="3561722"/>
              <a:ext cx="1498312" cy="2555107"/>
            </a:xfrm>
            <a:prstGeom prst="rect">
              <a:avLst/>
            </a:prstGeom>
          </p:spPr>
        </p:pic>
      </p:grpSp>
      <p:pic>
        <p:nvPicPr>
          <p:cNvPr id="9" name="图片 8" descr="图示&#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6884" y="2138771"/>
            <a:ext cx="3306350" cy="427351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21" name="矩形 20"/>
          <p:cNvSpPr/>
          <p:nvPr userDrawn="1"/>
        </p:nvSpPr>
        <p:spPr>
          <a:xfrm>
            <a:off x="0" y="5777865"/>
            <a:ext cx="12192000" cy="108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a:grpSpLocks noChangeAspect="1"/>
          </p:cNvGrpSpPr>
          <p:nvPr userDrawn="1"/>
        </p:nvGrpSpPr>
        <p:grpSpPr>
          <a:xfrm>
            <a:off x="7701236" y="2870685"/>
            <a:ext cx="4320000" cy="3829029"/>
            <a:chOff x="6403296" y="1386690"/>
            <a:chExt cx="5453742" cy="4833920"/>
          </a:xfrm>
        </p:grpSpPr>
        <p:sp>
          <p:nvSpPr>
            <p:cNvPr id="4" name="椭圆 3"/>
            <p:cNvSpPr/>
            <p:nvPr/>
          </p:nvSpPr>
          <p:spPr>
            <a:xfrm>
              <a:off x="6403296" y="5471310"/>
              <a:ext cx="5453742"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69014" y="1386690"/>
              <a:ext cx="5004826" cy="4578105"/>
            </a:xfrm>
            <a:prstGeom prst="rect">
              <a:avLst/>
            </a:prstGeom>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7" name="矩形 6"/>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a:grpSpLocks noChangeAspect="1"/>
          </p:cNvGrpSpPr>
          <p:nvPr userDrawn="1"/>
        </p:nvGrpSpPr>
        <p:grpSpPr>
          <a:xfrm>
            <a:off x="8474710" y="2683510"/>
            <a:ext cx="3600000" cy="4043933"/>
            <a:chOff x="11552" y="2724"/>
            <a:chExt cx="7120" cy="7998"/>
          </a:xfrm>
        </p:grpSpPr>
        <p:sp>
          <p:nvSpPr>
            <p:cNvPr id="13" name="椭圆 12"/>
            <p:cNvSpPr/>
            <p:nvPr/>
          </p:nvSpPr>
          <p:spPr>
            <a:xfrm>
              <a:off x="14818" y="10004"/>
              <a:ext cx="3854" cy="719"/>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1552" y="8800"/>
              <a:ext cx="4382" cy="964"/>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14" y="2724"/>
              <a:ext cx="6558" cy="7759"/>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标题幻灯片">
    <p:bg>
      <p:bgPr>
        <a:solidFill>
          <a:srgbClr val="B8E9E3">
            <a:alpha val="3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userDrawn="1"/>
        </p:nvSpPr>
        <p:spPr>
          <a:xfrm>
            <a:off x="1896745" y="5797550"/>
            <a:ext cx="838200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r="56035"/>
          <a:stretch>
            <a:fillRect/>
          </a:stretch>
        </p:blipFill>
        <p:spPr>
          <a:xfrm>
            <a:off x="102235" y="2730500"/>
            <a:ext cx="3600000" cy="4039709"/>
          </a:xfrm>
          <a:prstGeom prst="rect">
            <a:avLst/>
          </a:prstGeom>
        </p:spPr>
      </p:pic>
      <p:pic>
        <p:nvPicPr>
          <p:cNvPr id="20" name="图片 19" descr="卡通人物&#10;&#10;中度可信度描述已自动生成"/>
          <p:cNvPicPr>
            <a:picLocks noChangeAspect="1"/>
          </p:cNvPicPr>
          <p:nvPr userDrawn="1"/>
        </p:nvPicPr>
        <p:blipFill rotWithShape="1">
          <a:blip r:embed="rId3" cstate="print">
            <a:extLst>
              <a:ext uri="{28A0092B-C50C-407E-A947-70E740481C1C}">
                <a14:useLocalDpi xmlns:a14="http://schemas.microsoft.com/office/drawing/2010/main" val="0"/>
              </a:ext>
            </a:extLst>
          </a:blip>
          <a:srcRect l="57597"/>
          <a:stretch>
            <a:fillRect/>
          </a:stretch>
        </p:blipFill>
        <p:spPr>
          <a:xfrm>
            <a:off x="8489689" y="2892420"/>
            <a:ext cx="3600000" cy="3878214"/>
          </a:xfrm>
          <a:prstGeom prst="rect">
            <a:avLst/>
          </a:prstGeom>
        </p:spPr>
      </p:pic>
      <p:pic>
        <p:nvPicPr>
          <p:cNvPr id="19" name="图片 18" descr="卡通人物&#10;&#10;描述已自动生成"/>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205265" y="5403850"/>
            <a:ext cx="1764960" cy="1143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1" Type="http://schemas.openxmlformats.org/officeDocument/2006/relationships/theme" Target="../theme/theme2.xml"/><Relationship Id="rId20" Type="http://schemas.openxmlformats.org/officeDocument/2006/relationships/tags" Target="../tags/tag88.xml"/><Relationship Id="rId2" Type="http://schemas.openxmlformats.org/officeDocument/2006/relationships/slideLayout" Target="../slideLayouts/slideLayout12.xml"/><Relationship Id="rId19" Type="http://schemas.openxmlformats.org/officeDocument/2006/relationships/tags" Target="../tags/tag87.xml"/><Relationship Id="rId18" Type="http://schemas.openxmlformats.org/officeDocument/2006/relationships/tags" Target="../tags/tag86.xml"/><Relationship Id="rId17" Type="http://schemas.openxmlformats.org/officeDocument/2006/relationships/tags" Target="../tags/tag85.xml"/><Relationship Id="rId16" Type="http://schemas.openxmlformats.org/officeDocument/2006/relationships/tags" Target="../tags/tag84.xml"/><Relationship Id="rId15" Type="http://schemas.openxmlformats.org/officeDocument/2006/relationships/image" Target="../media/image6.png"/><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lumMod val="83904"/>
            <a:alpha val="30000"/>
          </a:schemeClr>
        </a:solidFill>
        <a:effectLst/>
      </p:bgPr>
    </p:bg>
    <p:spTree>
      <p:nvGrpSpPr>
        <p:cNvPr id="1" name=""/>
        <p:cNvGrpSpPr/>
        <p:nvPr/>
      </p:nvGrpSpPr>
      <p:grpSpPr>
        <a:xfrm>
          <a:off x="0" y="0"/>
          <a:ext cx="0" cy="0"/>
          <a:chOff x="0" y="0"/>
          <a:chExt cx="0" cy="0"/>
        </a:xfrm>
      </p:grpSpPr>
      <p:sp>
        <p:nvSpPr>
          <p:cNvPr id="7" name="矩形 5"/>
          <p:cNvSpPr/>
          <p:nvPr>
            <p:custDataLst>
              <p:tags r:id="rId12"/>
            </p:custDataLst>
          </p:nvPr>
        </p:nvSpPr>
        <p:spPr>
          <a:xfrm>
            <a:off x="0" y="5588000"/>
            <a:ext cx="12192000" cy="1270000"/>
          </a:xfrm>
          <a:prstGeom prst="rect">
            <a:avLst/>
          </a:prstGeom>
          <a:solidFill>
            <a:schemeClr val="tx2">
              <a:lumMod val="43052"/>
              <a:lumOff val="5694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6"/>
          <p:cNvSpPr/>
          <p:nvPr>
            <p:custDataLst>
              <p:tags r:id="rId13"/>
            </p:custDataLst>
          </p:nvPr>
        </p:nvSpPr>
        <p:spPr>
          <a:xfrm>
            <a:off x="357013" y="5745991"/>
            <a:ext cx="5404041" cy="749300"/>
          </a:xfrm>
          <a:prstGeom prst="ellipse">
            <a:avLst/>
          </a:prstGeom>
          <a:solidFill>
            <a:schemeClr val="tx2">
              <a:lumMod val="52848"/>
              <a:lumOff val="4715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4" descr="卡通人物&#10;&#10;中度可信度描述已自动生成"/>
          <p:cNvPicPr>
            <a:picLocks noChangeAspect="1"/>
          </p:cNvPicPr>
          <p:nvPr>
            <p:custDataLst>
              <p:tags r:id="rId14"/>
            </p:custDataLst>
          </p:nvPr>
        </p:nvPicPr>
        <p:blipFill>
          <a:blip r:embed="rId15"/>
          <a:stretch>
            <a:fillRect/>
          </a:stretch>
        </p:blipFill>
        <p:spPr>
          <a:xfrm>
            <a:off x="556731" y="1558563"/>
            <a:ext cx="5004605" cy="4574018"/>
          </a:xfrm>
          <a:prstGeom prst="rect">
            <a:avLst/>
          </a:prstGeom>
        </p:spPr>
      </p:pic>
      <p:sp>
        <p:nvSpPr>
          <p:cNvPr id="6" name="灯片编号占位符 5"/>
          <p:cNvSpPr>
            <a:spLocks noGrp="1"/>
          </p:cNvSpPr>
          <p:nvPr>
            <p:ph type="sldNum" sz="quarter" idx="4"/>
            <p:custDataLst>
              <p:tags r:id="rId16"/>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18"/>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19"/>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3200" b="0" i="0" u="none" kern="1200" spc="0">
          <a:solidFill>
            <a:schemeClr val="tx1"/>
          </a:solidFill>
          <a:effectLst>
            <a:outerShdw>
              <a:srgbClr val="FFFFFF"/>
            </a:outerShdw>
          </a:effectLst>
          <a:uFill>
            <a:solidFill>
              <a:schemeClr val="bg1"/>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4.xml"/><Relationship Id="rId2" Type="http://schemas.openxmlformats.org/officeDocument/2006/relationships/tags" Target="../tags/tag90.xml"/><Relationship Id="rId1" Type="http://schemas.openxmlformats.org/officeDocument/2006/relationships/tags" Target="../tags/tag8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5" Type="http://schemas.openxmlformats.org/officeDocument/2006/relationships/slideLayout" Target="../slideLayouts/slideLayout1.xml"/><Relationship Id="rId14" Type="http://schemas.openxmlformats.org/officeDocument/2006/relationships/tags" Target="../tags/tag159.xml"/><Relationship Id="rId13" Type="http://schemas.openxmlformats.org/officeDocument/2006/relationships/image" Target="../media/image15.png"/><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tags" Target="../tags/tag147.xml"/></Relationships>
</file>

<file path=ppt/slides/_rels/slide24.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image" Target="../media/image16.png"/><Relationship Id="rId2" Type="http://schemas.openxmlformats.org/officeDocument/2006/relationships/tags" Target="../tags/tag161.xml"/><Relationship Id="rId12" Type="http://schemas.openxmlformats.org/officeDocument/2006/relationships/slideLayout" Target="../slideLayouts/slideLayout1.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tags" Target="../tags/tag16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2.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image" Target="../media/image12.png"/><Relationship Id="rId2" Type="http://schemas.openxmlformats.org/officeDocument/2006/relationships/tags" Target="../tags/tag92.xml"/><Relationship Id="rId1" Type="http://schemas.openxmlformats.org/officeDocument/2006/relationships/tags" Target="../tags/tag9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8.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8.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4.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0" Type="http://schemas.openxmlformats.org/officeDocument/2006/relationships/notesSlide" Target="../notesSlides/notesSlide3.xml"/><Relationship Id="rId2" Type="http://schemas.openxmlformats.org/officeDocument/2006/relationships/image" Target="../media/image13.png"/><Relationship Id="rId19" Type="http://schemas.openxmlformats.org/officeDocument/2006/relationships/slideLayout" Target="../slideLayouts/slideLayout7.xml"/><Relationship Id="rId18" Type="http://schemas.openxmlformats.org/officeDocument/2006/relationships/tags" Target="../tags/tag113.xml"/><Relationship Id="rId17" Type="http://schemas.openxmlformats.org/officeDocument/2006/relationships/tags" Target="../tags/tag112.xml"/><Relationship Id="rId16" Type="http://schemas.openxmlformats.org/officeDocument/2006/relationships/tags" Target="../tags/tag111.xml"/><Relationship Id="rId15" Type="http://schemas.openxmlformats.org/officeDocument/2006/relationships/tags" Target="../tags/tag110.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7.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8.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image" Target="../media/image13.png"/><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4" Type="http://schemas.openxmlformats.org/officeDocument/2006/relationships/notesSlide" Target="../notesSlides/notesSlide4.xml"/><Relationship Id="rId23" Type="http://schemas.openxmlformats.org/officeDocument/2006/relationships/slideLayout" Target="../slideLayouts/slideLayout5.xml"/><Relationship Id="rId22" Type="http://schemas.openxmlformats.org/officeDocument/2006/relationships/themeOverride" Target="../theme/themeOverride1.xml"/><Relationship Id="rId21" Type="http://schemas.openxmlformats.org/officeDocument/2006/relationships/tags" Target="../tags/tag132.xml"/><Relationship Id="rId20" Type="http://schemas.openxmlformats.org/officeDocument/2006/relationships/tags" Target="../tags/tag131.xml"/><Relationship Id="rId2" Type="http://schemas.openxmlformats.org/officeDocument/2006/relationships/image" Target="../media/image14.png"/><Relationship Id="rId19" Type="http://schemas.openxmlformats.org/officeDocument/2006/relationships/tags" Target="../tags/tag130.xml"/><Relationship Id="rId18" Type="http://schemas.openxmlformats.org/officeDocument/2006/relationships/tags" Target="../tags/tag129.xml"/><Relationship Id="rId17" Type="http://schemas.openxmlformats.org/officeDocument/2006/relationships/tags" Target="../tags/tag128.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tags" Target="../tags/tag114.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8.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7.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1" Type="http://schemas.openxmlformats.org/officeDocument/2006/relationships/slideLayout" Target="../slideLayouts/slideLayout3.xml"/><Relationship Id="rId10" Type="http://schemas.openxmlformats.org/officeDocument/2006/relationships/tags" Target="../tags/tag146.xml"/><Relationship Id="rId1" Type="http://schemas.openxmlformats.org/officeDocument/2006/relationships/tags" Target="../tags/tag13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grpSp>
        <p:nvGrpSpPr>
          <p:cNvPr id="2" name="组合 1"/>
          <p:cNvGrpSpPr/>
          <p:nvPr/>
        </p:nvGrpSpPr>
        <p:grpSpPr>
          <a:xfrm>
            <a:off x="2013427" y="1765633"/>
            <a:ext cx="8165147" cy="3553460"/>
            <a:chOff x="2013427" y="980138"/>
            <a:chExt cx="8165147" cy="3553460"/>
          </a:xfrm>
        </p:grpSpPr>
        <p:sp>
          <p:nvSpPr>
            <p:cNvPr id="22" name="文本框 22" descr="7b0a20202020227461726765744d6f64756c65223a202270726f636573734f6e6c696e65466f6e7473220a7d0a"/>
            <p:cNvSpPr txBox="1"/>
            <p:nvPr/>
          </p:nvSpPr>
          <p:spPr>
            <a:xfrm>
              <a:off x="2013427" y="980138"/>
              <a:ext cx="8165147" cy="35534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algn="ctr" defTabSz="914400" rtl="0" eaLnBrk="1" fontAlgn="auto" latinLnBrk="0" hangingPunct="1">
                <a:lnSpc>
                  <a:spcPct val="125000"/>
                </a:lnSpc>
                <a:spcBef>
                  <a:spcPts val="0"/>
                </a:spcBef>
                <a:spcAft>
                  <a:spcPts val="0"/>
                </a:spcAft>
                <a:buClrTx/>
                <a:buSzTx/>
                <a:buFontTx/>
                <a:buNone/>
                <a:defRPr/>
              </a:pPr>
              <a:r>
                <a:rPr lang="zh-CN" altLang="en-US" sz="6000" dirty="0">
                  <a:solidFill>
                    <a:srgbClr val="467959"/>
                  </a:solidFill>
                  <a:latin typeface="思源宋体 CN Heavy" panose="02020900000000000000" pitchFamily="18" charset="-122"/>
                  <a:ea typeface="思源宋体 CN Heavy" panose="02020900000000000000" pitchFamily="18" charset="-122"/>
                  <a:sym typeface="+mn-ea"/>
                </a:rPr>
                <a:t>老年人生活能力评估与康复训练</a:t>
              </a:r>
              <a:endParaRPr lang="zh-CN" altLang="en-US" sz="6000" dirty="0">
                <a:solidFill>
                  <a:srgbClr val="467959"/>
                </a:solidFill>
                <a:latin typeface="思源宋体 CN Heavy" panose="02020900000000000000" pitchFamily="18" charset="-122"/>
                <a:ea typeface="思源宋体 CN Heavy" panose="02020900000000000000" pitchFamily="18" charset="-122"/>
              </a:endParaRPr>
            </a:p>
            <a:p>
              <a:pPr marL="0" marR="0" lvl="0" indent="0" algn="ctr" defTabSz="914400" rtl="0" eaLnBrk="1" fontAlgn="auto" latinLnBrk="0" hangingPunct="1">
                <a:lnSpc>
                  <a:spcPct val="125000"/>
                </a:lnSpc>
                <a:spcBef>
                  <a:spcPts val="0"/>
                </a:spcBef>
                <a:spcAft>
                  <a:spcPts val="0"/>
                </a:spcAft>
                <a:buClrTx/>
                <a:buSzTx/>
                <a:buFontTx/>
                <a:buNone/>
                <a:defRPr/>
              </a:pPr>
              <a:endParaRPr kumimoji="0" lang="en-US" altLang="zh-CN" sz="60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endParaRPr>
            </a:p>
          </p:txBody>
        </p:sp>
        <p:grpSp>
          <p:nvGrpSpPr>
            <p:cNvPr id="25" name="组合 24"/>
            <p:cNvGrpSpPr/>
            <p:nvPr/>
          </p:nvGrpSpPr>
          <p:grpSpPr>
            <a:xfrm>
              <a:off x="4700303" y="3640952"/>
              <a:ext cx="2791394" cy="550856"/>
              <a:chOff x="4757642" y="4105193"/>
              <a:chExt cx="2621874" cy="550856"/>
            </a:xfrm>
          </p:grpSpPr>
          <p:sp>
            <p:nvSpPr>
              <p:cNvPr id="26" name="图形 203"/>
              <p:cNvSpPr/>
              <p:nvPr/>
            </p:nvSpPr>
            <p:spPr>
              <a:xfrm>
                <a:off x="4757642" y="4105193"/>
                <a:ext cx="2621874" cy="550856"/>
              </a:xfrm>
              <a:prstGeom prst="roundRect">
                <a:avLst>
                  <a:gd name="adj" fmla="val 50000"/>
                </a:avLst>
              </a:prstGeom>
              <a:solidFill>
                <a:srgbClr val="AC313F"/>
              </a:solidFill>
              <a:ln w="9525" cap="flat">
                <a:noFill/>
                <a:prstDash val="solid"/>
                <a:miter/>
              </a:ln>
              <a:effectLst>
                <a:outerShdw blurRad="127000" dist="127000" dir="2700000" algn="ctr" rotWithShape="0">
                  <a:srgbClr val="9E3537">
                    <a:alpha val="15000"/>
                  </a:srgbClr>
                </a:outerShdw>
              </a:effectLst>
            </p:spPr>
            <p:txBody>
              <a:bodyPr rtlCol="0" anchor="ctr"/>
              <a:lstStyle/>
              <a:p>
                <a:endParaRPr lang="zh-CN" altLang="en-US">
                  <a:solidFill>
                    <a:srgbClr val="D77061"/>
                  </a:solidFill>
                </a:endParaRPr>
              </a:p>
            </p:txBody>
          </p:sp>
          <p:sp>
            <p:nvSpPr>
              <p:cNvPr id="27" name="文本框 26"/>
              <p:cNvSpPr txBox="1"/>
              <p:nvPr/>
            </p:nvSpPr>
            <p:spPr>
              <a:xfrm>
                <a:off x="4757642" y="4195955"/>
                <a:ext cx="262187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北京出版社</a:t>
                </a:r>
                <a:endPar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5593231" y="1276202"/>
            <a:ext cx="5748773" cy="300697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（一）尿液或粪便的形成及存储</a:t>
            </a:r>
            <a:endPar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marL="342900" indent="-342900">
              <a:lnSpc>
                <a:spcPct val="150000"/>
              </a:lnSpc>
              <a:buAutoNum type="arabicPeriod"/>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尿液的形成及存储</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排尿是尿液在肾脏生成后经输尿管而暂储于膀胱中，储存到一定量后，一次性通过尿道排出体外的过程。</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老年人特点：膀胱肌肉萎缩、肌层变薄、纤维组织增生，膀胱括约肌收缩无力，膀胱缩小；尿道肌肉萎缩、尿道括约肌松弛导致尿道不能充分闭合出现尿失禁与尿频；尿液浓缩能力下降，夜间尿量增加，储尿功能减弱。</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3" name="组合 32"/>
          <p:cNvGrpSpPr/>
          <p:nvPr/>
        </p:nvGrpSpPr>
        <p:grpSpPr>
          <a:xfrm>
            <a:off x="365623" y="397524"/>
            <a:ext cx="11375945" cy="576000"/>
            <a:chOff x="349477" y="620680"/>
            <a:chExt cx="11375945"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925422" y="647695"/>
              <a:ext cx="10800000" cy="52322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如厕相关的病理生理</a:t>
              </a:r>
              <a:endPar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5593231" y="1276202"/>
            <a:ext cx="5748773" cy="4114973"/>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（一）尿液或粪便的形成及存储</a:t>
            </a:r>
            <a:endPar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2.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粪便的形成及存储</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粪便存储在直肠和乙状结肠下部，当粪便充满直肠时肠壁感受器受刺激，冲动传入初级排便中枢，同时上传至大脑皮层产生便意。若环境许可，大脑皮层即发出冲动使排便中枢兴奋增强，产生排便反射，使乙状结肠和直肠收缩，肛门括约肌舒张，促进粪便排出体外。</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老年人特点：直肠容积缩小不能储存很多粪便；肛门内外括约肌、肛提肌等肌肉松弛、张力降低，导致粪便储存障碍，进而出现排便失禁；脑卒中、痴呆，以及胸、腰、骶椎段病变损伤脊髓或脊神经等神经功能障碍或损伤也会导致排便失禁。</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3" name="组合 32"/>
          <p:cNvGrpSpPr/>
          <p:nvPr/>
        </p:nvGrpSpPr>
        <p:grpSpPr>
          <a:xfrm>
            <a:off x="365623" y="397524"/>
            <a:ext cx="11375945" cy="576000"/>
            <a:chOff x="349477" y="620680"/>
            <a:chExt cx="11375945"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925422" y="647695"/>
              <a:ext cx="10800000" cy="52322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如厕相关的病理生理</a:t>
              </a:r>
              <a:endPar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5593231" y="1276202"/>
            <a:ext cx="5748773" cy="4114973"/>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（二）排尿反射和排便反射</a:t>
            </a:r>
            <a:endPar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marL="342900" indent="-342900">
              <a:lnSpc>
                <a:spcPct val="150000"/>
              </a:lnSpc>
              <a:buAutoNum type="arabicPeriod"/>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排尿反射</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膀胱尿量充盈到一定程度时（</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400</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500 mL</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膀胱壁牵张感受器受到刺激，冲动到达骶髓的排尿反射初级中枢、脑干和大脑皮层的排尿反射高级中枢，产生尿意。做好准备后，脑发出神经冲动到骶髓排尿中枢，引起膀胱壁逼尿肌收缩，内、外括约肌舒张，排出尿液。    </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老年人特点：对膀胱内压力的感知功能下降、向大脑皮质传递排尿信号延迟及膀胱过度活动，导致尿潴留、尿失禁、尿急、尿频等症状；痴呆患者有时很难准确判断尿意或难以向周围的人传达排尿信息。</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3" name="组合 32"/>
          <p:cNvGrpSpPr/>
          <p:nvPr/>
        </p:nvGrpSpPr>
        <p:grpSpPr>
          <a:xfrm>
            <a:off x="365623" y="397524"/>
            <a:ext cx="11375945" cy="576000"/>
            <a:chOff x="349477" y="620680"/>
            <a:chExt cx="11375945"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925422" y="647695"/>
              <a:ext cx="10800000" cy="52322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如厕相关的病理生理</a:t>
              </a:r>
              <a:endPar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5593231" y="1276202"/>
            <a:ext cx="5748773" cy="4853636"/>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（二）排尿反射和排便反射</a:t>
            </a:r>
            <a:endPar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排便反射</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粪便下降到直肠，直肠蓄积粪便达到</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200 g</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以上，直肠壁压力感受器受刺激，冲动传入腰骶部脊髓内的低级排便中枢，同时向大脑皮层上传而产生感知便意。若环境许可，大脑发出冲动使低级排便中枢兴奋增强，产生排便反射，使降结肠、乙状结肠和直肠等发生收缩，肛管内、外括约肌放松，同时有意识地深吸气、关闭声门，增强胸腔压力，使膈肌下降、腹肌收缩，促进粪便排出体外。    </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老年人特点：因直肠和乙状结肠下段以及肛门功能低下而在便意的感知上出问题；便秘时，蓄积在大肠里的粪便会使大肠壁处于扩张状态，难以产生便意；可由于肛门括约肌收缩力量减弱而引起肛门失禁。</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3" name="组合 32"/>
          <p:cNvGrpSpPr/>
          <p:nvPr/>
        </p:nvGrpSpPr>
        <p:grpSpPr>
          <a:xfrm>
            <a:off x="365623" y="397524"/>
            <a:ext cx="11375945" cy="576000"/>
            <a:chOff x="349477" y="620680"/>
            <a:chExt cx="11375945"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925422" y="647695"/>
              <a:ext cx="10800000" cy="52322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如厕相关的病理生理</a:t>
              </a:r>
              <a:endPar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5593231" y="1276202"/>
            <a:ext cx="5748773" cy="3376309"/>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（三）如厕活动分析</a:t>
            </a:r>
            <a:endPar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完成正常如厕行为，需要各种各样的身体功能和身体动作的协同作用，并且需要考虑环境因素的影响。</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具体过程包括：</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感知尿意或便意后寻找厕所在哪里（感觉、认知功能）；</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移动到厕所后并转移至便器上（如厕转移动作）；</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穿脱衣物动作；</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4.</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排空膀胱与直肠；</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5.</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清洁会阴、冲便器，保持衣物清洁（便后清洁动作）。</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3" name="组合 32"/>
          <p:cNvGrpSpPr/>
          <p:nvPr/>
        </p:nvGrpSpPr>
        <p:grpSpPr>
          <a:xfrm>
            <a:off x="365623" y="397524"/>
            <a:ext cx="11375945" cy="576000"/>
            <a:chOff x="349477" y="620680"/>
            <a:chExt cx="11375945"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925422" y="647695"/>
              <a:ext cx="10800000" cy="52322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如厕相关的病理生理</a:t>
              </a:r>
              <a:endPar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5593231" y="1276202"/>
            <a:ext cx="5748773" cy="3784600"/>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如厕辅助器具是指针对老年人如厕能力减弱或丧失而设计的，提供如厕便利的产品和设备。</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常见的如厕辅助器具包括：</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尿壶（卧床期排尿）、便盆（卧床期排便）、坐便椅（适用于不便转移至卫生间如厕的老年人）、坐便器（适用于具有一定转移和坐位平衡能力的老年人）、坐便器增高器（适用于下蹲、起立困难的老年人）、尿管及导尿收集袋（适用于需要医疗依赖、留置尿管者）、成人尿垫或纸尿裤（适用于各种原因导致的大小便失禁的老年人）、结肠造口袋（适用于结肠造口手术后肛门改道的老年人）等。</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3" name="组合 32"/>
          <p:cNvGrpSpPr/>
          <p:nvPr/>
        </p:nvGrpSpPr>
        <p:grpSpPr>
          <a:xfrm>
            <a:off x="365623" y="397524"/>
            <a:ext cx="11375945" cy="576000"/>
            <a:chOff x="349477" y="620680"/>
            <a:chExt cx="11375945"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925422" y="647695"/>
              <a:ext cx="10800000" cy="52322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如厕辅助器具</a:t>
              </a:r>
              <a:endPar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5992795" y="1594857"/>
            <a:ext cx="5748773" cy="878382"/>
          </a:xfrm>
          <a:prstGeom prst="rect">
            <a:avLst/>
          </a:prstGeom>
          <a:noFill/>
        </p:spPr>
        <p:txBody>
          <a:bodyPr wrap="square" rtlCol="0">
            <a:spAutoFit/>
          </a:bodyPr>
          <a:lstStyle/>
          <a:p>
            <a:pPr marL="342900" indent="-342900">
              <a:lnSpc>
                <a:spcPct val="150000"/>
              </a:lnSpc>
              <a:buAutoNum type="arabicPeriod"/>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改善卫生间环境，确保无障碍设计。</a:t>
            </a:r>
            <a:endPar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marL="342900" indent="-342900">
              <a:lnSpc>
                <a:spcPct val="150000"/>
              </a:lnSpc>
              <a:buAutoNum type="arabicPeriod"/>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提供适当的照明，确保夜间如厕的安全。</a:t>
            </a:r>
            <a:endPar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3" name="组合 32"/>
          <p:cNvGrpSpPr/>
          <p:nvPr/>
        </p:nvGrpSpPr>
        <p:grpSpPr>
          <a:xfrm>
            <a:off x="365623" y="397524"/>
            <a:ext cx="11375945" cy="576000"/>
            <a:chOff x="349477" y="620680"/>
            <a:chExt cx="11375945"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4</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925422" y="647695"/>
              <a:ext cx="10800000" cy="52322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老年人卫生间如厕区的设计要点</a:t>
              </a:r>
              <a:endPar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459261" y="2273395"/>
            <a:ext cx="6391493" cy="2800767"/>
          </a:xfrm>
          <a:prstGeom prst="rect">
            <a:avLst/>
          </a:prstGeom>
          <a:noFill/>
          <a:ln>
            <a:noFill/>
          </a:ln>
        </p:spPr>
        <p:txBody>
          <a:bodyPr wrap="none" rtlCol="0">
            <a:spAutoFit/>
          </a:bodyPr>
          <a:lstStyle/>
          <a:p>
            <a:pPr algn="ctr"/>
            <a:r>
              <a:rPr lang="zh-CN" altLang="en-US" sz="4400" dirty="0">
                <a:solidFill>
                  <a:srgbClr val="417F54"/>
                </a:solidFill>
                <a:latin typeface="思源宋体 CN Heavy" panose="02020900000000000000" pitchFamily="18" charset="-122"/>
                <a:ea typeface="思源宋体 CN Heavy" panose="02020900000000000000" pitchFamily="18" charset="-122"/>
              </a:rPr>
              <a:t>任务二  </a:t>
            </a:r>
            <a:endParaRPr lang="en-US" altLang="zh-CN" sz="4400" dirty="0">
              <a:solidFill>
                <a:srgbClr val="417F54"/>
              </a:solidFill>
              <a:latin typeface="思源宋体 CN Heavy" panose="02020900000000000000" pitchFamily="18" charset="-122"/>
              <a:ea typeface="思源宋体 CN Heavy" panose="02020900000000000000" pitchFamily="18" charset="-122"/>
            </a:endParaRPr>
          </a:p>
          <a:p>
            <a:r>
              <a:rPr lang="zh-CN" altLang="en-US" sz="4400" dirty="0">
                <a:solidFill>
                  <a:srgbClr val="417F54"/>
                </a:solidFill>
                <a:latin typeface="思源宋体 CN Heavy" panose="02020900000000000000" pitchFamily="18" charset="-122"/>
                <a:ea typeface="思源宋体 CN Heavy" panose="02020900000000000000" pitchFamily="18" charset="-122"/>
              </a:rPr>
              <a:t>        </a:t>
            </a:r>
            <a:endParaRPr lang="en-US" altLang="zh-CN" sz="4400" dirty="0">
              <a:solidFill>
                <a:srgbClr val="417F54"/>
              </a:solidFill>
              <a:latin typeface="思源宋体 CN Heavy" panose="02020900000000000000" pitchFamily="18" charset="-122"/>
              <a:ea typeface="思源宋体 CN Heavy" panose="02020900000000000000" pitchFamily="18" charset="-122"/>
            </a:endParaRPr>
          </a:p>
          <a:p>
            <a:r>
              <a:rPr lang="zh-CN" altLang="en-US" sz="4400" dirty="0">
                <a:solidFill>
                  <a:srgbClr val="417F54"/>
                </a:solidFill>
                <a:latin typeface="思源宋体 CN Heavy" panose="02020900000000000000" pitchFamily="18" charset="-122"/>
                <a:ea typeface="思源宋体 CN Heavy" panose="02020900000000000000" pitchFamily="18" charset="-122"/>
              </a:rPr>
              <a:t>老年人如厕的评估及训练</a:t>
            </a:r>
            <a:endParaRPr lang="zh-CN" altLang="en-US" sz="4400" dirty="0">
              <a:solidFill>
                <a:srgbClr val="417F54"/>
              </a:solidFill>
              <a:latin typeface="思源宋体 CN Heavy" panose="02020900000000000000" pitchFamily="18" charset="-122"/>
              <a:ea typeface="思源宋体 CN Heavy" panose="02020900000000000000" pitchFamily="18" charset="-122"/>
            </a:endParaRPr>
          </a:p>
          <a:p>
            <a:endParaRPr lang="zh-CN" altLang="en-US" sz="4400" dirty="0">
              <a:solidFill>
                <a:srgbClr val="417F54"/>
              </a:soli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197868" y="1374151"/>
            <a:ext cx="7814022" cy="34340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（一）生理评估</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泌尿系统：评估是否有尿失禁、尿频、尿急等症状。</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消化系统：评估是否有便秘、腹泻等问题。</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肌肉力量与平衡能力：评估下肢肌肉力量和身体平衡能力，判断是否存在跌倒风险。</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服用药物：了解老年人是否服用利尿剂及其他抗高血压药（降压药）、抗失眠药、抗精神病药、解热镇痛药等。</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其他：评估老年人的沟通能力、如厕的表达能力、有无视力障碍、有无听力障碍等。</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4710466" cy="576000"/>
            <a:chOff x="349477" y="620680"/>
            <a:chExt cx="4710466"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925477" y="647070"/>
              <a:ext cx="4134466"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老年人如厕的评估及训练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405688" y="1360296"/>
            <a:ext cx="7592348" cy="391828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（二）心理评估</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）焦虑与抑郁：了解老年人对如厕的态度，是否因生理问题产生焦虑或羞耻感。</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）认知状态：评估认知能力，判断是否有记忆力下降或其他认知障碍。</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）评估老年人对他人帮助如厕的接受程度。</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（三）环境评估</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如厕环境的便利性</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评估卫生间的布局、照明、抓杆等设施是否适合老年人使用。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辅助设备的可用性</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评估是否需要使用如厕辅助器具（如坐便椅、扶手等）</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4710466" cy="576000"/>
            <a:chOff x="349477" y="620680"/>
            <a:chExt cx="4710466"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925477" y="647070"/>
              <a:ext cx="4134466"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老年人如厕的评估及训练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custDataLst>
              <p:tags r:id="rId1"/>
            </p:custDataLst>
          </p:nvPr>
        </p:nvSpPr>
        <p:spPr>
          <a:xfrm>
            <a:off x="5472545" y="983673"/>
            <a:ext cx="6511637" cy="2867891"/>
          </a:xfrm>
        </p:spPr>
        <p:txBody>
          <a:bodyPr>
            <a:normAutofit/>
          </a:bodyPr>
          <a:lstStyle/>
          <a:p>
            <a:pPr algn="ctr"/>
            <a:r>
              <a:rPr sz="4800" dirty="0">
                <a:solidFill>
                  <a:srgbClr val="467959"/>
                </a:solidFill>
                <a:latin typeface="思源宋体 CN Heavy" panose="02020900000000000000" pitchFamily="18" charset="-122"/>
                <a:ea typeface="思源宋体 CN Heavy" panose="02020900000000000000" pitchFamily="18" charset="-122"/>
                <a:cs typeface="+mn-cs"/>
              </a:rPr>
              <a:t>单元</a:t>
            </a:r>
            <a:r>
              <a:rPr lang="zh-CN" altLang="en-US" sz="4800" dirty="0">
                <a:solidFill>
                  <a:srgbClr val="467959"/>
                </a:solidFill>
                <a:latin typeface="思源宋体 CN Heavy" panose="02020900000000000000" pitchFamily="18" charset="-122"/>
                <a:ea typeface="思源宋体 CN Heavy" panose="02020900000000000000" pitchFamily="18" charset="-122"/>
                <a:cs typeface="+mn-cs"/>
              </a:rPr>
              <a:t>五 老年人如厕及大    小便控制训练</a:t>
            </a:r>
            <a:endParaRPr altLang="en-US" sz="4800" dirty="0"/>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3515533" y="1425749"/>
            <a:ext cx="7320280" cy="35991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一）卫生间如厕方法</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（二）床边坐位如厕方法（坐便椅）</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（三）床上如厕方法（尿壶排泄）</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（四）床上如厕方法（便盆排泄）</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（五）床上如厕方法（使用尿垫）</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（六）床上如厕方法（使用纸尿裤）</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（七）协助老年人使用开塞露辅助排便</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3274175" cy="576000"/>
            <a:chOff x="349477" y="620680"/>
            <a:chExt cx="3274175"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925477" y="673460"/>
              <a:ext cx="2698175"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老年人如厕训练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741391" y="2273395"/>
            <a:ext cx="5827236" cy="2800767"/>
          </a:xfrm>
          <a:prstGeom prst="rect">
            <a:avLst/>
          </a:prstGeom>
          <a:noFill/>
          <a:ln>
            <a:noFill/>
          </a:ln>
        </p:spPr>
        <p:txBody>
          <a:bodyPr wrap="none" rtlCol="0">
            <a:spAutoFit/>
          </a:bodyPr>
          <a:lstStyle/>
          <a:p>
            <a:pPr algn="ctr"/>
            <a:r>
              <a:rPr lang="zh-CN" altLang="en-US" sz="4400" dirty="0">
                <a:solidFill>
                  <a:srgbClr val="417F54"/>
                </a:solidFill>
                <a:latin typeface="思源宋体 CN Heavy" panose="02020900000000000000" pitchFamily="18" charset="-122"/>
                <a:ea typeface="思源宋体 CN Heavy" panose="02020900000000000000" pitchFamily="18" charset="-122"/>
              </a:rPr>
              <a:t>任务三  </a:t>
            </a:r>
            <a:endParaRPr lang="en-US" altLang="zh-CN" sz="4400" dirty="0">
              <a:solidFill>
                <a:srgbClr val="417F54"/>
              </a:solidFill>
              <a:latin typeface="思源宋体 CN Heavy" panose="02020900000000000000" pitchFamily="18" charset="-122"/>
              <a:ea typeface="思源宋体 CN Heavy" panose="02020900000000000000" pitchFamily="18" charset="-122"/>
            </a:endParaRPr>
          </a:p>
          <a:p>
            <a:r>
              <a:rPr lang="zh-CN" altLang="en-US" sz="4400" dirty="0">
                <a:solidFill>
                  <a:srgbClr val="417F54"/>
                </a:solidFill>
                <a:latin typeface="思源宋体 CN Heavy" panose="02020900000000000000" pitchFamily="18" charset="-122"/>
                <a:ea typeface="思源宋体 CN Heavy" panose="02020900000000000000" pitchFamily="18" charset="-122"/>
              </a:rPr>
              <a:t>        </a:t>
            </a:r>
            <a:endParaRPr lang="en-US" altLang="zh-CN" sz="4400" dirty="0">
              <a:solidFill>
                <a:srgbClr val="417F54"/>
              </a:solidFill>
              <a:latin typeface="思源宋体 CN Heavy" panose="02020900000000000000" pitchFamily="18" charset="-122"/>
              <a:ea typeface="思源宋体 CN Heavy" panose="02020900000000000000" pitchFamily="18" charset="-122"/>
            </a:endParaRPr>
          </a:p>
          <a:p>
            <a:r>
              <a:rPr lang="zh-CN" altLang="en-US" sz="4400" dirty="0">
                <a:solidFill>
                  <a:srgbClr val="417F54"/>
                </a:solidFill>
                <a:latin typeface="思源宋体 CN Heavy" panose="02020900000000000000" pitchFamily="18" charset="-122"/>
                <a:ea typeface="思源宋体 CN Heavy" panose="02020900000000000000" pitchFamily="18" charset="-122"/>
              </a:rPr>
              <a:t>大小便评估及控制训练</a:t>
            </a:r>
            <a:endParaRPr lang="zh-CN" altLang="en-US" sz="4400" dirty="0">
              <a:solidFill>
                <a:srgbClr val="417F54"/>
              </a:solidFill>
              <a:latin typeface="思源宋体 CN Heavy" panose="02020900000000000000" pitchFamily="18" charset="-122"/>
              <a:ea typeface="思源宋体 CN Heavy" panose="02020900000000000000" pitchFamily="18" charset="-122"/>
            </a:endParaRPr>
          </a:p>
          <a:p>
            <a:endParaRPr lang="zh-CN" altLang="en-US" sz="4400" dirty="0">
              <a:solidFill>
                <a:srgbClr val="417F54"/>
              </a:soli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197868" y="1191404"/>
            <a:ext cx="7814022" cy="34340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（一）尿失禁的定义</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尿失禁是指不能自主控制排尿而引起的一种临床症状，是各种原因引起的不自主漏尿，是多种排尿障碍疾患的常见症状。临床表现包括会阴部皮肤红肿、溃疡，尿道周围皮肤湿疹、瘙痒等现象。身体因尿失禁出现异味，严重影响老年人的心理健康，因此尿失禁又被称为“社交癌”。</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（二）尿失禁的分类</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尿失禁按临床表现特征可分为以下几种类型。</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压力性尿失禁</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急迫性尿失禁</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混合性尿失禁</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充盈性尿失禁</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神经性尿失禁</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3992320" cy="576000"/>
            <a:chOff x="349477" y="620680"/>
            <a:chExt cx="3992320"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925477" y="673460"/>
              <a:ext cx="3416320"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尿失禁的管理与训练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701534" y="1728792"/>
            <a:ext cx="2727862" cy="4238615"/>
            <a:chOff x="586520" y="1829860"/>
            <a:chExt cx="2727862" cy="4238615"/>
          </a:xfrm>
        </p:grpSpPr>
        <p:grpSp>
          <p:nvGrpSpPr>
            <p:cNvPr id="14" name="组合 13"/>
            <p:cNvGrpSpPr/>
            <p:nvPr/>
          </p:nvGrpSpPr>
          <p:grpSpPr>
            <a:xfrm>
              <a:off x="586520" y="1829860"/>
              <a:ext cx="2727862" cy="1039780"/>
              <a:chOff x="624938" y="1829860"/>
              <a:chExt cx="2727862" cy="1039780"/>
            </a:xfrm>
          </p:grpSpPr>
          <p:sp>
            <p:nvSpPr>
              <p:cNvPr id="18" name="文本框 10"/>
              <p:cNvSpPr txBox="1"/>
              <p:nvPr>
                <p:custDataLst>
                  <p:tags r:id="rId2"/>
                </p:custDataLst>
              </p:nvPr>
            </p:nvSpPr>
            <p:spPr>
              <a:xfrm>
                <a:off x="624938" y="2447986"/>
                <a:ext cx="2727862" cy="421654"/>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进行全面的病史采集。</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9" name="矩形: 圆角 18"/>
              <p:cNvSpPr/>
              <p:nvPr>
                <p:custDataLst>
                  <p:tags r:id="rId3"/>
                </p:custDataLst>
              </p:nvPr>
            </p:nvSpPr>
            <p:spPr>
              <a:xfrm>
                <a:off x="624938" y="1829860"/>
                <a:ext cx="2134497" cy="50400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发现问题</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sp>
          <p:nvSpPr>
            <p:cNvPr id="16" name="文本框 10"/>
            <p:cNvSpPr txBox="1"/>
            <p:nvPr>
              <p:custDataLst>
                <p:tags r:id="rId4"/>
              </p:custDataLst>
            </p:nvPr>
          </p:nvSpPr>
          <p:spPr>
            <a:xfrm>
              <a:off x="586520" y="4908157"/>
              <a:ext cx="2727862" cy="1160318"/>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评价老年人尿失禁的严重程度和病因，判断其生活自理能力。</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7" name="组合 6"/>
          <p:cNvGrpSpPr/>
          <p:nvPr>
            <p:custDataLst>
              <p:tags r:id="rId5"/>
            </p:custDataLst>
          </p:nvPr>
        </p:nvGrpSpPr>
        <p:grpSpPr>
          <a:xfrm>
            <a:off x="8762604" y="1728792"/>
            <a:ext cx="2727862" cy="3869283"/>
            <a:chOff x="586520" y="1829860"/>
            <a:chExt cx="2727862" cy="3869283"/>
          </a:xfrm>
        </p:grpSpPr>
        <p:grpSp>
          <p:nvGrpSpPr>
            <p:cNvPr id="8" name="组合 7"/>
            <p:cNvGrpSpPr/>
            <p:nvPr/>
          </p:nvGrpSpPr>
          <p:grpSpPr>
            <a:xfrm>
              <a:off x="586520" y="1829860"/>
              <a:ext cx="2727862" cy="1039780"/>
              <a:chOff x="624938" y="1829860"/>
              <a:chExt cx="2727862" cy="1039780"/>
            </a:xfrm>
          </p:grpSpPr>
          <p:sp>
            <p:nvSpPr>
              <p:cNvPr id="12" name="文本框 10"/>
              <p:cNvSpPr txBox="1"/>
              <p:nvPr>
                <p:custDataLst>
                  <p:tags r:id="rId6"/>
                </p:custDataLst>
              </p:nvPr>
            </p:nvSpPr>
            <p:spPr>
              <a:xfrm>
                <a:off x="624938" y="2447986"/>
                <a:ext cx="2727862" cy="421654"/>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gn="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制定治疗和护理计划。</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3" name="矩形: 圆角 12"/>
              <p:cNvSpPr/>
              <p:nvPr>
                <p:custDataLst>
                  <p:tags r:id="rId7"/>
                </p:custDataLst>
              </p:nvPr>
            </p:nvSpPr>
            <p:spPr>
              <a:xfrm>
                <a:off x="1218303" y="1829860"/>
                <a:ext cx="2134497" cy="50400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制定目标</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9" name="组合 8"/>
            <p:cNvGrpSpPr/>
            <p:nvPr/>
          </p:nvGrpSpPr>
          <p:grpSpPr>
            <a:xfrm>
              <a:off x="586520" y="4290031"/>
              <a:ext cx="2727862" cy="1409112"/>
              <a:chOff x="624938" y="1829860"/>
              <a:chExt cx="2727862" cy="1409112"/>
            </a:xfrm>
          </p:grpSpPr>
          <p:sp>
            <p:nvSpPr>
              <p:cNvPr id="10" name="文本框 10"/>
              <p:cNvSpPr txBox="1"/>
              <p:nvPr>
                <p:custDataLst>
                  <p:tags r:id="rId8"/>
                </p:custDataLst>
              </p:nvPr>
            </p:nvSpPr>
            <p:spPr>
              <a:xfrm>
                <a:off x="624938" y="2447986"/>
                <a:ext cx="2727862" cy="790986"/>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通过评估，判断干预措施的有效性。</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1" name="矩形: 圆角 10"/>
              <p:cNvSpPr/>
              <p:nvPr>
                <p:custDataLst>
                  <p:tags r:id="rId9"/>
                </p:custDataLst>
              </p:nvPr>
            </p:nvSpPr>
            <p:spPr>
              <a:xfrm>
                <a:off x="1218303" y="1829860"/>
                <a:ext cx="2134497" cy="50400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评价疗效</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grpSp>
        <p:nvGrpSpPr>
          <p:cNvPr id="29" name="组合 28"/>
          <p:cNvGrpSpPr/>
          <p:nvPr>
            <p:custDataLst>
              <p:tags r:id="rId10"/>
            </p:custDataLst>
          </p:nvPr>
        </p:nvGrpSpPr>
        <p:grpSpPr>
          <a:xfrm>
            <a:off x="4313806" y="1826343"/>
            <a:ext cx="3564389" cy="4043512"/>
            <a:chOff x="4295862" y="1662108"/>
            <a:chExt cx="3564389" cy="4043512"/>
          </a:xfrm>
        </p:grpSpPr>
        <p:sp>
          <p:nvSpPr>
            <p:cNvPr id="21" name="任意多边形: 形状 20"/>
            <p:cNvSpPr/>
            <p:nvPr>
              <p:custDataLst>
                <p:tags r:id="rId11"/>
              </p:custDataLst>
            </p:nvPr>
          </p:nvSpPr>
          <p:spPr>
            <a:xfrm>
              <a:off x="4295862" y="2141231"/>
              <a:ext cx="3564389" cy="3564389"/>
            </a:xfrm>
            <a:custGeom>
              <a:avLst/>
              <a:gdLst>
                <a:gd name="connsiteX0" fmla="*/ 1922219 w 3844438"/>
                <a:gd name="connsiteY0" fmla="*/ 0 h 3844438"/>
                <a:gd name="connsiteX1" fmla="*/ 3844438 w 3844438"/>
                <a:gd name="connsiteY1" fmla="*/ 1922219 h 3844438"/>
                <a:gd name="connsiteX2" fmla="*/ 1922219 w 3844438"/>
                <a:gd name="connsiteY2" fmla="*/ 3844438 h 3844438"/>
                <a:gd name="connsiteX3" fmla="*/ 0 w 3844438"/>
                <a:gd name="connsiteY3" fmla="*/ 1922219 h 3844438"/>
                <a:gd name="connsiteX4" fmla="*/ 1922219 w 3844438"/>
                <a:gd name="connsiteY4" fmla="*/ 0 h 3844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438" h="3844438">
                  <a:moveTo>
                    <a:pt x="1922219" y="0"/>
                  </a:moveTo>
                  <a:cubicBezTo>
                    <a:pt x="2983831" y="0"/>
                    <a:pt x="3844438" y="860607"/>
                    <a:pt x="3844438" y="1922219"/>
                  </a:cubicBezTo>
                  <a:cubicBezTo>
                    <a:pt x="3844438" y="2983831"/>
                    <a:pt x="2983831" y="3844438"/>
                    <a:pt x="1922219" y="3844438"/>
                  </a:cubicBezTo>
                  <a:cubicBezTo>
                    <a:pt x="860607" y="3844438"/>
                    <a:pt x="0" y="2983831"/>
                    <a:pt x="0" y="1922219"/>
                  </a:cubicBezTo>
                  <a:cubicBezTo>
                    <a:pt x="0" y="860607"/>
                    <a:pt x="860607" y="0"/>
                    <a:pt x="1922219" y="0"/>
                  </a:cubicBezTo>
                  <a:close/>
                </a:path>
              </a:pathLst>
            </a:custGeom>
            <a:solidFill>
              <a:srgbClr val="7FC2B9"/>
            </a:solidFill>
            <a:ln w="12700" cap="flat" cmpd="sng" algn="ctr">
              <a:noFill/>
              <a:prstDash val="solid"/>
              <a:miter lim="800000"/>
            </a:ln>
            <a:effectLst/>
          </p:spPr>
          <p:txBody>
            <a:bodyPr wrap="square" rtlCol="0" anchor="ctr">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ysClr val="window" lastClr="FFFFFF"/>
                </a:solidFill>
                <a:effectLst/>
                <a:uLnTx/>
                <a:uFillTx/>
                <a:latin typeface="MiSans Normal" panose="00000500000000000000" pitchFamily="2" charset="-122"/>
                <a:ea typeface="MiSans Normal" panose="00000500000000000000" pitchFamily="2" charset="-122"/>
                <a:cs typeface="MiSans Normal" panose="00000500000000000000" pitchFamily="2" charset="-122"/>
              </a:endParaRPr>
            </a:p>
          </p:txBody>
        </p:sp>
        <p:pic>
          <p:nvPicPr>
            <p:cNvPr id="24" name="图片 23" descr="卡通人物&#10;&#10;描述已自动生成"/>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tretch>
              <a:fillRect/>
            </a:stretch>
          </p:blipFill>
          <p:spPr>
            <a:xfrm>
              <a:off x="4355348" y="1662108"/>
              <a:ext cx="3445416" cy="3690256"/>
            </a:xfrm>
            <a:prstGeom prst="rect">
              <a:avLst/>
            </a:prstGeom>
          </p:spPr>
        </p:pic>
      </p:grpSp>
      <p:grpSp>
        <p:nvGrpSpPr>
          <p:cNvPr id="33" name="组合 32"/>
          <p:cNvGrpSpPr/>
          <p:nvPr/>
        </p:nvGrpSpPr>
        <p:grpSpPr>
          <a:xfrm>
            <a:off x="407533" y="562624"/>
            <a:ext cx="4337050" cy="591236"/>
            <a:chOff x="349477" y="620680"/>
            <a:chExt cx="4337050" cy="591236"/>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349477" y="635336"/>
              <a:ext cx="4337050" cy="576580"/>
            </a:xfrm>
            <a:prstGeom prst="rect">
              <a:avLst/>
            </a:prstGeom>
          </p:spPr>
          <p:txBody>
            <a:bodyPr wrap="square">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尿失禁的管理与训练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a:p>
              <a:pPr lvl="0" algn="ctr">
                <a:buClrTx/>
                <a:buSzTx/>
                <a:buFontTx/>
              </a:pPr>
              <a:endParaRPr lang="en-US" altLang="zh-CN" sz="2800" dirty="0">
                <a:solidFill>
                  <a:srgbClr val="417F54"/>
                </a:solidFill>
                <a:latin typeface="思源宋体 CN Heavy" panose="02020900000000000000" pitchFamily="18" charset="-122"/>
                <a:ea typeface="思源宋体 CN Heavy" panose="02020900000000000000" pitchFamily="18" charset="-122"/>
              </a:endParaRPr>
            </a:p>
            <a:p>
              <a:pPr lvl="0" algn="ctr">
                <a:buClrTx/>
                <a:buSzTx/>
                <a:buFontTx/>
              </a:pPr>
              <a:endParaRPr lang="en-US" altLang="zh-CN"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3429396" y="1018937"/>
            <a:ext cx="4689269" cy="974725"/>
          </a:xfrm>
          <a:prstGeom prst="rect">
            <a:avLst/>
          </a:prstGeom>
          <a:noFill/>
        </p:spPr>
        <p:txBody>
          <a:bodyPr wrap="square" rtlCol="0">
            <a:noAutofit/>
          </a:bodyPr>
          <a:lstStyle/>
          <a:p>
            <a:pPr lvl="0" algn="ctr" defTabSz="457200">
              <a:buClrTx/>
              <a:buSzTx/>
              <a:buFontTx/>
            </a:pPr>
            <a:r>
              <a:rPr lang="zh-CN" altLang="en-US" sz="2400" dirty="0">
                <a:solidFill>
                  <a:srgbClr val="AC313F"/>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（三）老年人尿失禁的评估</a:t>
            </a:r>
            <a:endParaRPr lang="en-US" altLang="zh-CN" sz="2400" dirty="0">
              <a:solidFill>
                <a:srgbClr val="AC313F"/>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a:p>
            <a:pPr lvl="0" algn="ctr" defTabSz="457200">
              <a:buClrTx/>
              <a:buSzTx/>
              <a:buFontTx/>
            </a:pPr>
            <a:r>
              <a:rPr lang="en-US" altLang="zh-CN" sz="2400" dirty="0">
                <a:solidFill>
                  <a:srgbClr val="AC313F"/>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a:t>
            </a:r>
            <a:r>
              <a:rPr lang="zh-CN" altLang="en-US" sz="2400" dirty="0">
                <a:solidFill>
                  <a:srgbClr val="AC313F"/>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评估目的</a:t>
            </a:r>
            <a:endParaRPr lang="zh-CN" altLang="en-US" sz="2400" dirty="0">
              <a:solidFill>
                <a:srgbClr val="AC313F"/>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3" name="矩形: 圆角 2"/>
          <p:cNvSpPr/>
          <p:nvPr>
            <p:custDataLst>
              <p:tags r:id="rId14"/>
            </p:custDataLst>
          </p:nvPr>
        </p:nvSpPr>
        <p:spPr>
          <a:xfrm>
            <a:off x="701533" y="4188963"/>
            <a:ext cx="2134497" cy="50400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分析原因</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custDataLst>
              <p:tags r:id="rId1"/>
            </p:custDataLst>
          </p:nvPr>
        </p:nvGrpSpPr>
        <p:grpSpPr>
          <a:xfrm>
            <a:off x="2919090" y="1850826"/>
            <a:ext cx="8918504" cy="4562627"/>
            <a:chOff x="2919090" y="1458940"/>
            <a:chExt cx="8918504" cy="4562627"/>
          </a:xfrm>
        </p:grpSpPr>
        <p:sp>
          <p:nvSpPr>
            <p:cNvPr id="9" name="文本框 8"/>
            <p:cNvSpPr txBox="1"/>
            <p:nvPr>
              <p:custDataLst>
                <p:tags r:id="rId2"/>
              </p:custDataLst>
            </p:nvPr>
          </p:nvSpPr>
          <p:spPr>
            <a:xfrm>
              <a:off x="2919090" y="5559902"/>
              <a:ext cx="1415772"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排尿日记</a:t>
              </a:r>
              <a:endParaRPr lang="en-US" altLang="zh-CN" sz="2400" dirty="0">
                <a:solidFill>
                  <a:srgbClr val="417F54"/>
                </a:solidFill>
                <a:latin typeface="思源宋体 CN Heavy" panose="02020900000000000000" pitchFamily="18" charset="-122"/>
                <a:ea typeface="思源宋体 CN Heavy" panose="02020900000000000000" pitchFamily="18" charset="-122"/>
              </a:endParaRPr>
            </a:p>
          </p:txBody>
        </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8513238" y="1829885"/>
              <a:ext cx="3324356" cy="1897009"/>
              <a:chOff x="981160" y="2006416"/>
              <a:chExt cx="3324356" cy="1897009"/>
            </a:xfrm>
          </p:grpSpPr>
          <p:sp>
            <p:nvSpPr>
              <p:cNvPr id="51" name="文本框 50"/>
              <p:cNvSpPr txBox="1"/>
              <p:nvPr>
                <p:custDataLst>
                  <p:tags r:id="rId4"/>
                </p:custDataLst>
              </p:nvPr>
            </p:nvSpPr>
            <p:spPr>
              <a:xfrm>
                <a:off x="1350586" y="2006416"/>
                <a:ext cx="2031325"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生活质量问卷</a:t>
                </a:r>
                <a:endParaRPr lang="en-US" altLang="zh-CN" sz="2400" dirty="0">
                  <a:solidFill>
                    <a:srgbClr val="417F54"/>
                  </a:solidFill>
                  <a:latin typeface="思源宋体 CN Heavy" panose="02020900000000000000" pitchFamily="18" charset="-122"/>
                  <a:ea typeface="思源宋体 CN Heavy" panose="02020900000000000000" pitchFamily="18" charset="-122"/>
                </a:endParaRPr>
              </a:p>
            </p:txBody>
          </p:sp>
          <p:sp>
            <p:nvSpPr>
              <p:cNvPr id="53" name="文本框 52"/>
              <p:cNvSpPr txBox="1"/>
              <p:nvPr>
                <p:custDataLst>
                  <p:tags r:id="rId5"/>
                </p:custDataLst>
              </p:nvPr>
            </p:nvSpPr>
            <p:spPr>
              <a:xfrm>
                <a:off x="981160" y="2373775"/>
                <a:ext cx="3324356" cy="15296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国际尿失禁咨询委员会尿失禁问卷表简表（</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ICI-Q-SF</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）、老年人失禁评估总表、尿失禁生活质量量表（</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I-QOL</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等。</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533" y="562624"/>
            <a:ext cx="3976633" cy="576000"/>
            <a:chOff x="349477" y="620680"/>
            <a:chExt cx="3976633"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909790" y="647070"/>
              <a:ext cx="3416320"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尿失禁的管理与训练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4060416" y="1127640"/>
            <a:ext cx="4452822" cy="830997"/>
          </a:xfrm>
          <a:prstGeom prst="rect">
            <a:avLst/>
          </a:prstGeom>
          <a:noFill/>
        </p:spPr>
        <p:txBody>
          <a:bodyPr wrap="square" rtlCol="0">
            <a:spAutoFit/>
          </a:bodyPr>
          <a:lstStyle/>
          <a:p>
            <a:pPr algn="ctr" defTabSz="457200"/>
            <a:r>
              <a:rPr lang="zh-CN" altLang="en-US" sz="2400" dirty="0">
                <a:solidFill>
                  <a:srgbClr val="AC313F"/>
                </a:solidFill>
                <a:latin typeface="思源宋体 CN Heavy" panose="02020900000000000000" pitchFamily="18" charset="-122"/>
                <a:ea typeface="思源宋体 CN Heavy" panose="02020900000000000000" pitchFamily="18" charset="-122"/>
                <a:sym typeface="+mn-ea"/>
              </a:rPr>
              <a:t>（三）老年人尿失禁的评估</a:t>
            </a:r>
            <a:endParaRPr lang="en-US" altLang="zh-CN" sz="2400" dirty="0">
              <a:solidFill>
                <a:srgbClr val="AC313F"/>
              </a:solidFill>
              <a:latin typeface="思源宋体 CN Heavy" panose="02020900000000000000" pitchFamily="18" charset="-122"/>
              <a:ea typeface="思源宋体 CN Heavy" panose="02020900000000000000" pitchFamily="18" charset="-122"/>
              <a:sym typeface="+mn-ea"/>
            </a:endParaRPr>
          </a:p>
          <a:p>
            <a:pPr algn="ctr" defTabSz="457200"/>
            <a:r>
              <a:rPr lang="en-US" altLang="zh-CN" sz="2400" dirty="0">
                <a:solidFill>
                  <a:srgbClr val="AC313F"/>
                </a:solidFill>
                <a:latin typeface="思源宋体 CN Heavy" panose="02020900000000000000" pitchFamily="18" charset="-122"/>
                <a:ea typeface="思源宋体 CN Heavy" panose="02020900000000000000" pitchFamily="18" charset="-122"/>
              </a:rPr>
              <a:t>-</a:t>
            </a:r>
            <a:r>
              <a:rPr lang="zh-CN" altLang="en-US" sz="2400" dirty="0">
                <a:solidFill>
                  <a:srgbClr val="AC313F"/>
                </a:solidFill>
                <a:latin typeface="思源宋体 CN Heavy" panose="02020900000000000000" pitchFamily="18" charset="-122"/>
                <a:ea typeface="思源宋体 CN Heavy" panose="02020900000000000000" pitchFamily="18" charset="-122"/>
              </a:rPr>
              <a:t>评估内容</a:t>
            </a:r>
            <a:endParaRPr lang="zh-CN" altLang="en-US" sz="2400" dirty="0">
              <a:solidFill>
                <a:srgbClr val="AC313F"/>
              </a:solidFill>
              <a:latin typeface="思源宋体 CN Heavy" panose="02020900000000000000" pitchFamily="18" charset="-122"/>
              <a:ea typeface="思源宋体 CN Heavy" panose="02020900000000000000" pitchFamily="18" charset="-122"/>
            </a:endParaRPr>
          </a:p>
        </p:txBody>
      </p:sp>
      <p:sp>
        <p:nvSpPr>
          <p:cNvPr id="3" name="文本框 2"/>
          <p:cNvSpPr txBox="1"/>
          <p:nvPr>
            <p:custDataLst>
              <p:tags r:id="rId6"/>
            </p:custDataLst>
          </p:nvPr>
        </p:nvSpPr>
        <p:spPr>
          <a:xfrm>
            <a:off x="1751922" y="2082868"/>
            <a:ext cx="1415772"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病史采集</a:t>
            </a:r>
            <a:endParaRPr lang="en-US" altLang="zh-CN" sz="2400" dirty="0">
              <a:solidFill>
                <a:srgbClr val="417F54"/>
              </a:solidFill>
              <a:latin typeface="思源宋体 CN Heavy" panose="02020900000000000000" pitchFamily="18" charset="-122"/>
              <a:ea typeface="思源宋体 CN Heavy" panose="02020900000000000000" pitchFamily="18" charset="-122"/>
            </a:endParaRPr>
          </a:p>
        </p:txBody>
      </p:sp>
      <p:sp>
        <p:nvSpPr>
          <p:cNvPr id="4" name="文本框 3"/>
          <p:cNvSpPr txBox="1"/>
          <p:nvPr>
            <p:custDataLst>
              <p:tags r:id="rId7"/>
            </p:custDataLst>
          </p:nvPr>
        </p:nvSpPr>
        <p:spPr>
          <a:xfrm>
            <a:off x="2360158" y="4643720"/>
            <a:ext cx="1415772"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体格检查</a:t>
            </a:r>
            <a:endParaRPr lang="en-US" altLang="zh-CN" sz="2400" dirty="0">
              <a:solidFill>
                <a:srgbClr val="417F54"/>
              </a:solidFill>
              <a:latin typeface="思源宋体 CN Heavy" panose="02020900000000000000" pitchFamily="18" charset="-122"/>
              <a:ea typeface="思源宋体 CN Heavy" panose="02020900000000000000" pitchFamily="18" charset="-122"/>
            </a:endParaRPr>
          </a:p>
        </p:txBody>
      </p:sp>
      <p:sp>
        <p:nvSpPr>
          <p:cNvPr id="5" name="文本框 4"/>
          <p:cNvSpPr txBox="1"/>
          <p:nvPr>
            <p:custDataLst>
              <p:tags r:id="rId8"/>
            </p:custDataLst>
          </p:nvPr>
        </p:nvSpPr>
        <p:spPr>
          <a:xfrm>
            <a:off x="1904418" y="5264382"/>
            <a:ext cx="1415772"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辅助检查</a:t>
            </a:r>
            <a:endParaRPr lang="en-US" altLang="zh-CN" sz="2400" dirty="0">
              <a:solidFill>
                <a:srgbClr val="417F54"/>
              </a:solidFill>
              <a:latin typeface="思源宋体 CN Heavy" panose="02020900000000000000" pitchFamily="18" charset="-122"/>
              <a:ea typeface="思源宋体 CN Heavy" panose="02020900000000000000" pitchFamily="18" charset="-122"/>
            </a:endParaRPr>
          </a:p>
        </p:txBody>
      </p:sp>
      <p:sp>
        <p:nvSpPr>
          <p:cNvPr id="6" name="文本框 5"/>
          <p:cNvSpPr txBox="1"/>
          <p:nvPr>
            <p:custDataLst>
              <p:tags r:id="rId9"/>
            </p:custDataLst>
          </p:nvPr>
        </p:nvSpPr>
        <p:spPr>
          <a:xfrm>
            <a:off x="9152769" y="4666740"/>
            <a:ext cx="1491114"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 尿垫试验</a:t>
            </a:r>
            <a:endParaRPr lang="en-US" altLang="zh-CN" sz="2400" dirty="0">
              <a:solidFill>
                <a:srgbClr val="417F54"/>
              </a:solidFill>
              <a:latin typeface="思源宋体 CN Heavy" panose="02020900000000000000" pitchFamily="18" charset="-122"/>
              <a:ea typeface="思源宋体 CN Heavy" panose="02020900000000000000" pitchFamily="18" charset="-122"/>
            </a:endParaRPr>
          </a:p>
        </p:txBody>
      </p:sp>
      <p:sp>
        <p:nvSpPr>
          <p:cNvPr id="7" name="文本框 6"/>
          <p:cNvSpPr txBox="1"/>
          <p:nvPr>
            <p:custDataLst>
              <p:tags r:id="rId10"/>
            </p:custDataLst>
          </p:nvPr>
        </p:nvSpPr>
        <p:spPr>
          <a:xfrm>
            <a:off x="8944383" y="5643484"/>
            <a:ext cx="1491114"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 棉签试验</a:t>
            </a:r>
            <a:endParaRPr lang="en-US" altLang="zh-CN" sz="2400" dirty="0">
              <a:solidFill>
                <a:srgbClr val="417F54"/>
              </a:solidFill>
              <a:latin typeface="思源宋体 CN Heavy" panose="02020900000000000000" pitchFamily="18" charset="-122"/>
              <a:ea typeface="思源宋体 CN Heavy" panose="02020900000000000000" pitchFamily="18" charset="-122"/>
            </a:endParaRPr>
          </a:p>
        </p:txBody>
      </p:sp>
      <p:sp>
        <p:nvSpPr>
          <p:cNvPr id="8" name="文本框 7"/>
          <p:cNvSpPr txBox="1"/>
          <p:nvPr>
            <p:custDataLst>
              <p:tags r:id="rId11"/>
            </p:custDataLst>
          </p:nvPr>
        </p:nvSpPr>
        <p:spPr>
          <a:xfrm>
            <a:off x="193901" y="2458806"/>
            <a:ext cx="4452823" cy="18989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尿失禁发生时有无尿频、尿急、尿痛等膀胱刺激征的相关症状；有无反复泌尿系感染；排尿形态、频率、尿量是否有改变；有无相关诱发因素，如咳嗽、大笑、打喷嚏等；有无持续漏尿；是否使用卫生垫等</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197868" y="1191404"/>
            <a:ext cx="7814022" cy="34340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（四）尿失禁的管理</a:t>
            </a:r>
            <a:endPar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marL="342900" indent="-342900">
              <a:lnSpc>
                <a:spcPct val="150000"/>
              </a:lnSpc>
              <a:buAutoNum type="arabicPeriod"/>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排尿方式选择</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marL="342900" indent="-342900">
              <a:lnSpc>
                <a:spcPct val="150000"/>
              </a:lnSpc>
              <a:buAutoNum type="arabicPeriod"/>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饮水管理</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marL="342900" indent="-342900">
              <a:lnSpc>
                <a:spcPct val="150000"/>
              </a:lnSpc>
              <a:buAutoNum type="arabicPeriod"/>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排尿习惯训练</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marL="342900" indent="-342900">
              <a:lnSpc>
                <a:spcPct val="150000"/>
              </a:lnSpc>
              <a:buAutoNum type="arabicPeriod"/>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盆底肌肉训练</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marL="342900" indent="-342900">
              <a:lnSpc>
                <a:spcPct val="150000"/>
              </a:lnSpc>
              <a:buAutoNum type="arabicPeriod"/>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膀胱功能训练</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marL="342900" indent="-342900">
              <a:lnSpc>
                <a:spcPct val="150000"/>
              </a:lnSpc>
              <a:buAutoNum type="arabicPeriod"/>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使用外部集尿器装置接尿</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marL="342900" indent="-342900">
              <a:lnSpc>
                <a:spcPct val="150000"/>
              </a:lnSpc>
              <a:buAutoNum type="arabicPeriod"/>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间歇性导尿</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（五）尿失禁的健康教育</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marL="342900" indent="-342900">
              <a:lnSpc>
                <a:spcPct val="150000"/>
              </a:lnSpc>
              <a:buAutoNum type="arabicPeriod"/>
            </a:pP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3992320" cy="576000"/>
            <a:chOff x="349477" y="620680"/>
            <a:chExt cx="3992320"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925477" y="673460"/>
              <a:ext cx="3416320"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尿失禁的管理与训练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197868" y="1191404"/>
            <a:ext cx="7814022" cy="34340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（一）尿潴留的定义</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尿潴留是指膀胱内充满尿液而不能排出，是许多疾病、外伤、手术或麻醉等因素所引起的临床综合征。</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引起尿潴留的原因有很多，一般可分为阻塞性和非阻塞性两类。阻塞性尿潴留一般是由前列腺肥大、尿道狭窄，以及膀胱或尿道结石、肿瘤等疾病，阻塞膀胱颈或尿道而发生的尿潴留。非阻塞性尿潴留即膀胱和尿道并无器质性病变，尿潴留是由排尿功能障碍引起的。脑肿瘤、脑外伤、脊髓肿瘤、脊髓损伤、周围神经疾病以及手术和麻醉等均可引起非阻塞性尿潴留。</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3992320" cy="576000"/>
            <a:chOff x="349477" y="620680"/>
            <a:chExt cx="3992320"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925477" y="673460"/>
              <a:ext cx="3416320"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尿潴留的管理与训练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253286" y="1537768"/>
            <a:ext cx="7814022" cy="34340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（二）尿潴留的分类</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急性尿潴留</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慢性尿潴留</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（三）尿潴留的评估</a:t>
            </a:r>
            <a:endPar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根据病史、膀胱胀满的症状及体征，而尿不能排出或不能完全排空时可确定为尿潴留。通过耻骨上部的视诊和叩诊等发现尿潴留后，再进一步通过</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B</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超检查和导尿来证实。病因诊断依靠询问有无尿路感染、尿结石排出、尿道损伤、前列腺病变、中枢神经系统感染以及糖尿病等病史，结合症状、体征以及膀胱</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X</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线平片检查、</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B</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超、尿道镜检查、膀胱镜检查，以查明尿潴留的原因。</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3992320" cy="576000"/>
            <a:chOff x="349477" y="620680"/>
            <a:chExt cx="3992320"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925477" y="673460"/>
              <a:ext cx="3416320"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尿潴留的管理与训练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225577" y="1711960"/>
            <a:ext cx="7814022" cy="34340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四）尿潴留的管理</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急性尿潴留</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按摩膀胱区、热敷下腹部、听流水声等方法缓解尿道括约肌痉挛。</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）利用导尿或膀胱穿刺物品解除急性尿潴留。</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慢性尿潴留</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）积极治疗引起尿潴留的疾病；</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定期排尿；间歇导尿或留置导尿</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）膀胱功能训练</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（五）尿潴留的健康教育</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3992320" cy="576000"/>
            <a:chOff x="349477" y="620680"/>
            <a:chExt cx="3992320"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925477" y="673460"/>
              <a:ext cx="3416320"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尿潴留的管理与训练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225577" y="1711960"/>
            <a:ext cx="7814022" cy="34340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（一）大便失禁的定义</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大便失禁亦称肛门失禁，是指粪便及气体失去正常控制，不自主地流出肛门，是排便功能紊乱的一种症状。</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老年人皮下脂肪少，肌肉力量弱，肛周括约肌松弛，导致肛门异常松弛而关闭不严，加上老年人直肠收缩无力，大便不能一次排完，残留部分粪便于直肠内，更易发生大便失禁。</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老年人的各种疾病（如椎间盘脱出、糖尿病、肿瘤等）均会导致盆底、肛周、会阴部神经受损或反射减弱，致使便意减弱或消失，当粪便积累较多时，即不自觉“溢出”肛门。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4351393" cy="576000"/>
            <a:chOff x="349477" y="620680"/>
            <a:chExt cx="4351393"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925477" y="620680"/>
              <a:ext cx="3775393"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大便失禁的管理与训练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0"/>
          <p:cNvSpPr/>
          <p:nvPr>
            <p:custDataLst>
              <p:tags r:id="rId1"/>
            </p:custDataLst>
          </p:nvPr>
        </p:nvSpPr>
        <p:spPr>
          <a:xfrm>
            <a:off x="9847580" y="3406775"/>
            <a:ext cx="1777365" cy="2316480"/>
          </a:xfrm>
          <a:prstGeom prst="rect">
            <a:avLst/>
          </a:prstGeom>
          <a:solidFill>
            <a:schemeClr val="accent1">
              <a:alpha val="21176"/>
            </a:schemeClr>
          </a:solidFill>
          <a:effectLst>
            <a:outerShdw blurRad="50800" dist="50800" dir="2700000" algn="bl" rotWithShape="0">
              <a:srgbClr val="000000">
                <a:alpha val="16863"/>
              </a:srgbClr>
            </a:outerShdw>
          </a:effectLst>
        </p:spPr>
      </p:sp>
      <p:sp>
        <p:nvSpPr>
          <p:cNvPr id="4" name="Text 1"/>
          <p:cNvSpPr/>
          <p:nvPr/>
        </p:nvSpPr>
        <p:spPr>
          <a:xfrm>
            <a:off x="9847580" y="3406775"/>
            <a:ext cx="1777365" cy="23164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pic>
        <p:nvPicPr>
          <p:cNvPr id="6" name="Image 1" descr="https://kimi-img.moonshot.cn/pub/slides/slides_tmpl/image/25-09-05-13:41:21-d2t7g0dnfo2stf9dijcg.png"/>
          <p:cNvPicPr>
            <a:picLocks noChangeAspect="1"/>
          </p:cNvPicPr>
          <p:nvPr>
            <p:custDataLst>
              <p:tags r:id="rId2"/>
            </p:custDataLst>
          </p:nvPr>
        </p:nvPicPr>
        <p:blipFill>
          <a:blip r:embed="rId3"/>
          <a:srcRect t="13326" b="13326"/>
          <a:stretch>
            <a:fillRect/>
          </a:stretch>
        </p:blipFill>
        <p:spPr>
          <a:xfrm>
            <a:off x="9784080" y="3330575"/>
            <a:ext cx="1767840" cy="2313940"/>
          </a:xfrm>
          <a:prstGeom prst="rect">
            <a:avLst/>
          </a:prstGeom>
        </p:spPr>
      </p:pic>
      <p:sp>
        <p:nvSpPr>
          <p:cNvPr id="9" name="Text 4"/>
          <p:cNvSpPr/>
          <p:nvPr/>
        </p:nvSpPr>
        <p:spPr>
          <a:xfrm>
            <a:off x="11601450" y="72326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1" name="Text 6"/>
          <p:cNvSpPr/>
          <p:nvPr/>
        </p:nvSpPr>
        <p:spPr>
          <a:xfrm>
            <a:off x="11473180" y="72326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3" name="Text 8"/>
          <p:cNvSpPr/>
          <p:nvPr/>
        </p:nvSpPr>
        <p:spPr>
          <a:xfrm>
            <a:off x="11341735" y="72326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5" name="Text 10"/>
          <p:cNvSpPr/>
          <p:nvPr/>
        </p:nvSpPr>
        <p:spPr>
          <a:xfrm>
            <a:off x="11210925" y="72326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6" name="Text 11"/>
          <p:cNvSpPr/>
          <p:nvPr>
            <p:custDataLst>
              <p:tags r:id="rId4"/>
            </p:custDataLst>
          </p:nvPr>
        </p:nvSpPr>
        <p:spPr>
          <a:xfrm>
            <a:off x="5845175" y="1706880"/>
            <a:ext cx="3686175" cy="307340"/>
          </a:xfrm>
          <a:prstGeom prst="rect">
            <a:avLst/>
          </a:prstGeom>
          <a:noFill/>
        </p:spPr>
        <p:txBody>
          <a:bodyPr wrap="square" lIns="0" tIns="0" rIns="0" bIns="0" rtlCol="0" anchor="t">
            <a:noAutofit/>
          </a:bodyPr>
          <a:lstStyle/>
          <a:p>
            <a:pPr>
              <a:lnSpc>
                <a:spcPct val="100000"/>
              </a:lnSpc>
            </a:pPr>
            <a:endParaRPr lang="en-US" sz="2800" b="1" dirty="0">
              <a:solidFill>
                <a:schemeClr val="accent1">
                  <a:lumMod val="50000"/>
                </a:schemeClr>
              </a:solidFill>
              <a:cs typeface="思源宋体" panose="02020700000000000000" pitchFamily="34" charset="-120"/>
            </a:endParaRPr>
          </a:p>
        </p:txBody>
      </p:sp>
      <p:sp>
        <p:nvSpPr>
          <p:cNvPr id="17" name="Text 12"/>
          <p:cNvSpPr/>
          <p:nvPr>
            <p:custDataLst>
              <p:tags r:id="rId5"/>
            </p:custDataLst>
          </p:nvPr>
        </p:nvSpPr>
        <p:spPr>
          <a:xfrm>
            <a:off x="5392420" y="1569720"/>
            <a:ext cx="4277360" cy="3058160"/>
          </a:xfrm>
          <a:prstGeom prst="rect">
            <a:avLst/>
          </a:prstGeom>
          <a:noFill/>
        </p:spPr>
        <p:txBody>
          <a:bodyPr wrap="square" lIns="91440" tIns="45720" rIns="91440" bIns="45720" rtlCol="0" anchor="t">
            <a:noAutofit/>
          </a:bodyPr>
          <a:lstStyle/>
          <a:p>
            <a:pPr algn="l">
              <a:lnSpc>
                <a:spcPct val="150000"/>
              </a:lnSpc>
              <a:buClrTx/>
              <a:buSzTx/>
              <a:buFontTx/>
            </a:pPr>
            <a:r>
              <a:rPr lang="en-US" altLang="zh-CN" sz="20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a:t>
            </a:r>
            <a:r>
              <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本课程聚焦于老年人如厕及大小便控制训练，旨在通过系统学习，帮助学习者掌握老年如厕及大小便控制训练相关知识与技能，提升专业素养，更好地服务于老年群体。</a:t>
            </a:r>
            <a:endPar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18" name="标题 17"/>
          <p:cNvSpPr>
            <a:spLocks noGrp="1"/>
          </p:cNvSpPr>
          <p:nvPr>
            <p:ph type="title"/>
            <p:custDataLst>
              <p:tags r:id="rId6"/>
            </p:custDataLst>
          </p:nvPr>
        </p:nvSpPr>
        <p:spPr>
          <a:xfrm>
            <a:off x="1608455" y="360045"/>
            <a:ext cx="3206115" cy="720090"/>
          </a:xfrm>
        </p:spPr>
        <p:txBody>
          <a:bodyPr vert="horz" lIns="91440" tIns="45720" rIns="91440" bIns="45720" rtlCol="0" anchor="ctr">
            <a:normAutofit/>
          </a:bodyPr>
          <a:lstStyle/>
          <a:p>
            <a:pPr lvl="0" algn="l" defTabSz="457200">
              <a:lnSpc>
                <a:spcPct val="100000"/>
              </a:lnSpc>
              <a:buClrTx/>
              <a:buSzTx/>
              <a:buFontTx/>
            </a:pPr>
            <a:r>
              <a:rPr lang="zh-CN" altLang="en-US" sz="2800" dirty="0">
                <a:solidFill>
                  <a:srgbClr val="417F54"/>
                </a:solidFill>
                <a:latin typeface="思源宋体 CN Heavy" panose="02020900000000000000" pitchFamily="18" charset="-122"/>
                <a:ea typeface="思源宋体 CN Heavy" panose="02020900000000000000" pitchFamily="18" charset="-122"/>
                <a:cs typeface="+mn-cs"/>
                <a:sym typeface="+mn-ea"/>
              </a:rPr>
              <a:t>课程主题介绍</a:t>
            </a:r>
            <a:endParaRPr lang="zh-CN" altLang="en-US" sz="2800" dirty="0">
              <a:solidFill>
                <a:srgbClr val="417F54"/>
              </a:solidFill>
              <a:latin typeface="思源宋体 CN Heavy" panose="02020900000000000000" pitchFamily="18" charset="-122"/>
              <a:ea typeface="思源宋体 CN Heavy" panose="02020900000000000000" pitchFamily="18" charset="-122"/>
              <a:cs typeface="+mn-cs"/>
              <a:sym typeface="+mn-ea"/>
            </a:endParaRPr>
          </a:p>
        </p:txBody>
      </p:sp>
    </p:spTree>
    <p:custDataLst>
      <p:tags r:id="rId7"/>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225577" y="1711960"/>
            <a:ext cx="7814022" cy="34340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（二）大便失禁的分类</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）轻型失禁：亦称不完全性失禁，患者对干大便能够自由控制，对稀大便和气体则失去控制能力。</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）重型失禁：亦称完全性失禁，患者对干大便也失去控制能力，粪便外流，肛门潮湿。</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4351393" cy="576000"/>
            <a:chOff x="349477" y="620680"/>
            <a:chExt cx="4351393"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925477" y="620680"/>
              <a:ext cx="3775393"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大便失禁的管理与训练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225577" y="1711960"/>
            <a:ext cx="7814022" cy="34340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（三）大便失禁的评估</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详细了解病史。</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体格检查，辅助检查可采用粪便细菌学、肛门指诊、结肠镜检查、</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X</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线检查、生化检查等助诊。</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失禁相关性皮炎：是皮肤长期暴露于大小便中而引起的一种刺激性皮炎，是大便失禁较为常见的并发症，对老年失禁患者更要予以关注，临床表现主要包括红斑、水肿、浸渍、剥脱、皮肤破损等。</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4351393" cy="576000"/>
            <a:chOff x="349477" y="620680"/>
            <a:chExt cx="4351393"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925477" y="620680"/>
              <a:ext cx="3775393"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大便失禁的管理与训练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225577" y="1711960"/>
            <a:ext cx="7814022" cy="34340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（四）大便失禁的管理</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药物治疗</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可常规使用轻泻药；适当补充膳食纤维并减少水分摄入；膨胀剂有助于大便成形。</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物理治疗</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提肛训练、生物反馈治疗</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预防失禁相关性皮炎</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温水清洗皮肤、皮肤滋润、皮肤保护剂的使用等。</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皮肤护理</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保持皮肤清洁干燥，减轻皮肤机械性刺激；涂抹软膏保护老年人的肛周皮肤。</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（五）大便失禁的健康教育</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4351393" cy="576000"/>
            <a:chOff x="349477" y="620680"/>
            <a:chExt cx="4351393"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925477" y="620680"/>
              <a:ext cx="3775393"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大便失禁的管理与训练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225577" y="1711960"/>
            <a:ext cx="7814022" cy="34340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（一）便秘的定义</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便秘是指排便次数减少、粪便干硬和（或）排便困难。排便次数减少是指每周排便次数少于</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次。</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约</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的老年人便秘，长期卧床的老年人约</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80%</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便秘。</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便秘发病率高的原因：牙齿脱落，对含纤维多的食物咀嚼困难，摄入少；胃肠蠕动减慢；骨、关节疾病较多，运动减少；腹肌及盆腔肌张力下降，排便推动力不足，或腹肌和直肠、肛门肌肉的收缩与舒张的协调性下降；等等。</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便秘可引起老年人腹痛、腹胀、食欲不振、肠梗阻甚至烦躁，严重的会诱发心脑血管疾病。</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4037172" cy="576000"/>
            <a:chOff x="349477" y="620680"/>
            <a:chExt cx="4037172"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4</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1239697" y="620680"/>
              <a:ext cx="3146952"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便秘的管理与训练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184014" y="1448724"/>
            <a:ext cx="7814022" cy="34340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（二）便秘的分类</a:t>
            </a:r>
            <a:endPar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器质性便秘</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器质性便秘可由结肠、直肠肿瘤导致的结肠完全或不完全性梗阻引起。</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药物性便秘</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老年人常多病共存、多重用药，导致药物引起的便秘更常见。</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功能性便秘</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功能性便秘患者可占老年便秘患者的绝大多数。病因尚不明确。</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）慢传输型便秘</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）排便障碍型便秘</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）混合型便秘</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）正常传输型便秘</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4037172" cy="576000"/>
            <a:chOff x="349477" y="620680"/>
            <a:chExt cx="4037172"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4</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1239697" y="620680"/>
              <a:ext cx="3146952"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便秘的管理与训练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184014" y="1448724"/>
            <a:ext cx="7814022" cy="34340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（三）便秘的评估</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病因评估 </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便秘程度评估</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）轻度：症状较轻，不影响日常生活，可通过整体调整、短时间用药等恢复正常排便。</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）中度：介于轻度和重度之间。</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）重度：症状严重且持续，严重影响工作、生活，需要药物治疗，不能停药或药物治疗无效。难治性便秘又称慢性顽固性便秘，属于重度便秘，指经药物及各种非手术治疗难以奏效、可能需要手术治疗的便秘。</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精神心理因素评估</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4037172" cy="576000"/>
            <a:chOff x="349477" y="620680"/>
            <a:chExt cx="4037172"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4</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1239697" y="620680"/>
              <a:ext cx="3146952"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便秘的管理与训练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184014" y="1085844"/>
            <a:ext cx="7814022" cy="34340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（四）便秘的管理</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器质性便秘的管理</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重视原发病的治疗，部分患者甚至需通过手术等方法解除病因。</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功能性便秘的管理</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）养成定时排便的习惯：</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）腹部按摩：</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）肛周舒缩运动：</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）适量运动：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）药物干预：</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药物性便秘的管理</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药物引起便秘者，应调整药物。</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（五）便秘的健康教育</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4037172" cy="576000"/>
            <a:chOff x="349477" y="620680"/>
            <a:chExt cx="4037172"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4</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1239697" y="620680"/>
              <a:ext cx="3146952"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便秘的管理与训练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custDataLst>
              <p:tags r:id="rId1"/>
            </p:custDataLst>
          </p:nvPr>
        </p:nvSpPr>
        <p:spPr>
          <a:xfrm>
            <a:off x="5440680" y="312420"/>
            <a:ext cx="6294120" cy="951865"/>
          </a:xfrm>
          <a:prstGeom prst="rect">
            <a:avLst/>
          </a:prstGeom>
          <a:noFill/>
        </p:spPr>
        <p:txBody>
          <a:bodyPr wrap="square" lIns="91440" tIns="45720" rIns="91440" bIns="45720" rtlCol="0" anchor="t">
            <a:normAutofit/>
          </a:bodyPr>
          <a:lstStyle/>
          <a:p>
            <a:pPr>
              <a:lnSpc>
                <a:spcPct val="100000"/>
              </a:lnSpc>
            </a:pP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案例回顾：导致张奶奶如厕障碍的原因？</a:t>
            </a:r>
            <a:endParaRPr lang="en-US" sz="3600" b="1" dirty="0">
              <a:solidFill>
                <a:schemeClr val="tx1"/>
              </a:solidFill>
              <a:cs typeface="思源宋体" panose="02020700000000000000" pitchFamily="34" charset="-120"/>
            </a:endParaRPr>
          </a:p>
        </p:txBody>
      </p:sp>
      <p:sp>
        <p:nvSpPr>
          <p:cNvPr id="5" name="Text 1"/>
          <p:cNvSpPr/>
          <p:nvPr>
            <p:custDataLst>
              <p:tags r:id="rId2"/>
            </p:custDataLst>
          </p:nvPr>
        </p:nvSpPr>
        <p:spPr>
          <a:xfrm>
            <a:off x="6530367" y="1977232"/>
            <a:ext cx="3894025" cy="307340"/>
          </a:xfrm>
          <a:prstGeom prst="rect">
            <a:avLst/>
          </a:prstGeom>
          <a:noFill/>
        </p:spPr>
        <p:txBody>
          <a:bodyPr wrap="square" lIns="0" tIns="0" rIns="0" bIns="0" rtlCol="0" anchor="t">
            <a:noAutofit/>
          </a:bodyPr>
          <a:lstStyle/>
          <a:p>
            <a:pPr>
              <a:lnSpc>
                <a:spcPct val="100000"/>
              </a:lnSpc>
            </a:pPr>
            <a:endParaRPr lang="en-US" sz="2400" b="1" dirty="0">
              <a:solidFill>
                <a:schemeClr val="tx1">
                  <a:lumMod val="65000"/>
                  <a:lumOff val="35000"/>
                </a:schemeClr>
              </a:solidFill>
              <a:cs typeface="思源宋体" panose="02020700000000000000" pitchFamily="34" charset="-120"/>
            </a:endParaRPr>
          </a:p>
        </p:txBody>
      </p:sp>
      <p:sp>
        <p:nvSpPr>
          <p:cNvPr id="6" name="Text 2"/>
          <p:cNvSpPr/>
          <p:nvPr>
            <p:custDataLst>
              <p:tags r:id="rId3"/>
            </p:custDataLst>
          </p:nvPr>
        </p:nvSpPr>
        <p:spPr>
          <a:xfrm>
            <a:off x="5932170" y="1977390"/>
            <a:ext cx="5090160" cy="2676525"/>
          </a:xfrm>
          <a:prstGeom prst="rect">
            <a:avLst/>
          </a:prstGeom>
          <a:noFill/>
        </p:spPr>
        <p:txBody>
          <a:bodyPr wrap="square" lIns="91440" tIns="45720" rIns="91440" bIns="45720" rtlCol="0" anchor="t">
            <a:normAutofit/>
          </a:bodyPr>
          <a:lstStyle/>
          <a:p>
            <a:pPr algn="just">
              <a:lnSpc>
                <a:spcPct val="150000"/>
              </a:lnSpc>
            </a:pPr>
            <a:r>
              <a:rPr lang="en-US" dirty="0">
                <a:solidFill>
                  <a:schemeClr val="tx1">
                    <a:lumMod val="75000"/>
                    <a:lumOff val="25000"/>
                  </a:schemeClr>
                </a:solidFill>
                <a:cs typeface="思源宋体" panose="02020700000000000000" pitchFamily="34" charset="-120"/>
              </a:rPr>
              <a:t>       </a:t>
            </a:r>
            <a:endParaRPr lang="en-US" dirty="0">
              <a:solidFill>
                <a:schemeClr val="tx1">
                  <a:lumMod val="75000"/>
                  <a:lumOff val="25000"/>
                </a:schemeClr>
              </a:solidFill>
              <a:cs typeface="思源宋体" panose="02020700000000000000" pitchFamily="34" charset="-120"/>
            </a:endParaRPr>
          </a:p>
        </p:txBody>
      </p:sp>
      <p:sp>
        <p:nvSpPr>
          <p:cNvPr id="4" name="文本框 3"/>
          <p:cNvSpPr txBox="1"/>
          <p:nvPr/>
        </p:nvSpPr>
        <p:spPr>
          <a:xfrm>
            <a:off x="5728335" y="1005205"/>
            <a:ext cx="6463665" cy="5365750"/>
          </a:xfrm>
          <a:prstGeom prst="rect">
            <a:avLst/>
          </a:prstGeom>
          <a:noFill/>
        </p:spPr>
        <p:txBody>
          <a:bodyPr wrap="square" rtlCol="0">
            <a:noAutofit/>
          </a:bodyPr>
          <a:lstStyle/>
          <a:p>
            <a:pPr algn="l" fontAlgn="auto">
              <a:lnSpc>
                <a:spcPct val="15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a:t>
            </a: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1</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左侧肢体运动功能障碍：①左上肢活动能力受限，如左上肢不能抬起、左手不能抓握等，影响穿脱衣物动作和便后清洁动作（清洁会阴、冲便器、双手，以及保持衣物清洁）；②左下肢负重能力差，站立不稳，可拄拐走路，行走稳定性差、速度慢，影响如厕转移动作。</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a:t>
            </a: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2</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）白内障：引起视力下降，影响对卫生间位置及卫生间内的便器、水龙头等的感知。</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a:t>
            </a: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3</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）压力性尿失禁：老年女性因盆底肌肉松弛、膀胱颈后尿道下移、尿道括约肌功能减退等，容易出现压力性尿失禁，出现漏尿现象。</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endParaRPr lang="en-US" altLang="zh-CN" dirty="0"/>
          </a:p>
        </p:txBody>
      </p:sp>
    </p:spTree>
    <p:custDataLst>
      <p:tags r:id="rId4"/>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custDataLst>
              <p:tags r:id="rId1"/>
            </p:custDataLst>
          </p:nvPr>
        </p:nvSpPr>
        <p:spPr>
          <a:xfrm>
            <a:off x="5440680" y="312420"/>
            <a:ext cx="6751320" cy="951865"/>
          </a:xfrm>
          <a:prstGeom prst="rect">
            <a:avLst/>
          </a:prstGeom>
          <a:noFill/>
        </p:spPr>
        <p:txBody>
          <a:bodyPr wrap="square" lIns="91440" tIns="45720" rIns="91440" bIns="45720" rtlCol="0" anchor="t">
            <a:normAutofit/>
          </a:bodyPr>
          <a:lstStyle/>
          <a:p>
            <a:pPr>
              <a:lnSpc>
                <a:spcPct val="100000"/>
              </a:lnSpc>
            </a:pP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案例回顾：如何指导张奶奶进行如厕训练？</a:t>
            </a:r>
            <a:endParaRPr lang="en-US" sz="3600" b="1" dirty="0">
              <a:solidFill>
                <a:schemeClr val="tx1"/>
              </a:solidFill>
              <a:cs typeface="思源宋体" panose="02020700000000000000" pitchFamily="34" charset="-120"/>
            </a:endParaRPr>
          </a:p>
        </p:txBody>
      </p:sp>
      <p:sp>
        <p:nvSpPr>
          <p:cNvPr id="5" name="Text 1"/>
          <p:cNvSpPr/>
          <p:nvPr>
            <p:custDataLst>
              <p:tags r:id="rId2"/>
            </p:custDataLst>
          </p:nvPr>
        </p:nvSpPr>
        <p:spPr>
          <a:xfrm>
            <a:off x="6530367" y="1977232"/>
            <a:ext cx="3894025" cy="307340"/>
          </a:xfrm>
          <a:prstGeom prst="rect">
            <a:avLst/>
          </a:prstGeom>
          <a:noFill/>
        </p:spPr>
        <p:txBody>
          <a:bodyPr wrap="square" lIns="0" tIns="0" rIns="0" bIns="0" rtlCol="0" anchor="t">
            <a:noAutofit/>
          </a:bodyPr>
          <a:lstStyle/>
          <a:p>
            <a:pPr>
              <a:lnSpc>
                <a:spcPct val="100000"/>
              </a:lnSpc>
            </a:pPr>
            <a:endParaRPr lang="en-US" sz="2400" b="1" dirty="0">
              <a:solidFill>
                <a:schemeClr val="tx1">
                  <a:lumMod val="65000"/>
                  <a:lumOff val="35000"/>
                </a:schemeClr>
              </a:solidFill>
              <a:cs typeface="思源宋体" panose="02020700000000000000" pitchFamily="34" charset="-120"/>
            </a:endParaRPr>
          </a:p>
        </p:txBody>
      </p:sp>
      <p:sp>
        <p:nvSpPr>
          <p:cNvPr id="6" name="Text 2"/>
          <p:cNvSpPr/>
          <p:nvPr>
            <p:custDataLst>
              <p:tags r:id="rId3"/>
            </p:custDataLst>
          </p:nvPr>
        </p:nvSpPr>
        <p:spPr>
          <a:xfrm>
            <a:off x="5932170" y="1977390"/>
            <a:ext cx="5090160" cy="2676525"/>
          </a:xfrm>
          <a:prstGeom prst="rect">
            <a:avLst/>
          </a:prstGeom>
          <a:noFill/>
        </p:spPr>
        <p:txBody>
          <a:bodyPr wrap="square" lIns="91440" tIns="45720" rIns="91440" bIns="45720" rtlCol="0" anchor="t">
            <a:normAutofit/>
          </a:bodyPr>
          <a:lstStyle/>
          <a:p>
            <a:pPr algn="just">
              <a:lnSpc>
                <a:spcPct val="150000"/>
              </a:lnSpc>
            </a:pPr>
            <a:r>
              <a:rPr lang="en-US" dirty="0">
                <a:solidFill>
                  <a:schemeClr val="tx1">
                    <a:lumMod val="75000"/>
                    <a:lumOff val="25000"/>
                  </a:schemeClr>
                </a:solidFill>
                <a:cs typeface="思源宋体" panose="02020700000000000000" pitchFamily="34" charset="-120"/>
              </a:rPr>
              <a:t>       </a:t>
            </a:r>
            <a:endParaRPr lang="en-US" dirty="0">
              <a:solidFill>
                <a:schemeClr val="tx1">
                  <a:lumMod val="75000"/>
                  <a:lumOff val="25000"/>
                </a:schemeClr>
              </a:solidFill>
              <a:cs typeface="思源宋体" panose="02020700000000000000" pitchFamily="34" charset="-120"/>
            </a:endParaRPr>
          </a:p>
        </p:txBody>
      </p:sp>
      <p:sp>
        <p:nvSpPr>
          <p:cNvPr id="4" name="文本框 3"/>
          <p:cNvSpPr txBox="1"/>
          <p:nvPr/>
        </p:nvSpPr>
        <p:spPr>
          <a:xfrm>
            <a:off x="5624945" y="1005205"/>
            <a:ext cx="6567055" cy="5365750"/>
          </a:xfrm>
          <a:prstGeom prst="rect">
            <a:avLst/>
          </a:prstGeom>
          <a:noFill/>
        </p:spPr>
        <p:txBody>
          <a:bodyPr wrap="square" rtlCol="0">
            <a:noAutofit/>
          </a:bodyPr>
          <a:lstStyle/>
          <a:p>
            <a:pPr algn="l" fontAlgn="auto">
              <a:lnSpc>
                <a:spcPct val="150000"/>
              </a:lnSpc>
              <a:buClrTx/>
              <a:buSzTx/>
              <a:buFontTx/>
            </a:pP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2. </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如何指导张奶奶进行如厕训练？</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a:t>
            </a: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1</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）排尿方式选择：张奶奶可拄拐行走，嘱其及时告知尿意，照护者及时协助其行走至卫生间进行排尿；晚上可使用便携式坐便器辅助排尿。</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a:t>
            </a: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2</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）如厕行为管理：照护者可协助张奶奶坐在坐便器上进行排尿。便后由张奶奶自己清洁会阴部。借助卫生间扶手支撑身体起身站起，自己（或协助）穿裤子，按压坐便器开关冲水，洗手。</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a:t>
            </a: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3</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）生活方式管理：主要有控制体重；饮水管理；戒烟、戒酒，避免饮用咖啡、浓茶、可乐；合理膳食，避免对膀胱有刺激的食物，多食富含纤维素的食物；保持大便通畅；等等。</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a:t>
            </a: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4</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）盆底肌肉训练。</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a:t>
            </a: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5</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）膀胱功能训练：包括排尿习惯训练、饮水训练、指导老年人进行骨盆底肌肉训练。</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endParaRPr lang="en-US" altLang="zh-CN" dirty="0"/>
          </a:p>
        </p:txBody>
      </p:sp>
    </p:spTree>
    <p:custDataLst>
      <p:tags r:id="rId4"/>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custDataLst>
              <p:tags r:id="rId1"/>
            </p:custDataLst>
          </p:nvPr>
        </p:nvSpPr>
        <p:spPr>
          <a:xfrm>
            <a:off x="5728335" y="312420"/>
            <a:ext cx="6072505" cy="951865"/>
          </a:xfrm>
          <a:prstGeom prst="rect">
            <a:avLst/>
          </a:prstGeom>
          <a:noFill/>
        </p:spPr>
        <p:txBody>
          <a:bodyPr wrap="square" lIns="91440" tIns="45720" rIns="91440" bIns="45720" rtlCol="0" anchor="t">
            <a:normAutofit/>
          </a:bodyPr>
          <a:lstStyle/>
          <a:p>
            <a:pPr>
              <a:lnSpc>
                <a:spcPct val="100000"/>
              </a:lnSpc>
            </a:pP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德育园地</a:t>
            </a:r>
            <a:endParaRPr lang="en-US" sz="3600" b="1" dirty="0">
              <a:solidFill>
                <a:schemeClr val="tx1"/>
              </a:solidFill>
              <a:cs typeface="思源宋体" panose="02020700000000000000" pitchFamily="34" charset="-120"/>
            </a:endParaRPr>
          </a:p>
        </p:txBody>
      </p:sp>
      <p:sp>
        <p:nvSpPr>
          <p:cNvPr id="5" name="Text 1"/>
          <p:cNvSpPr/>
          <p:nvPr>
            <p:custDataLst>
              <p:tags r:id="rId2"/>
            </p:custDataLst>
          </p:nvPr>
        </p:nvSpPr>
        <p:spPr>
          <a:xfrm>
            <a:off x="6530367" y="1977232"/>
            <a:ext cx="3894025" cy="307340"/>
          </a:xfrm>
          <a:prstGeom prst="rect">
            <a:avLst/>
          </a:prstGeom>
          <a:noFill/>
        </p:spPr>
        <p:txBody>
          <a:bodyPr wrap="square" lIns="0" tIns="0" rIns="0" bIns="0" rtlCol="0" anchor="t">
            <a:noAutofit/>
          </a:bodyPr>
          <a:lstStyle/>
          <a:p>
            <a:pPr>
              <a:lnSpc>
                <a:spcPct val="100000"/>
              </a:lnSpc>
            </a:pPr>
            <a:endParaRPr lang="en-US" sz="2400" b="1" dirty="0">
              <a:solidFill>
                <a:schemeClr val="tx1">
                  <a:lumMod val="65000"/>
                  <a:lumOff val="35000"/>
                </a:schemeClr>
              </a:solidFill>
              <a:cs typeface="思源宋体" panose="02020700000000000000" pitchFamily="34" charset="-120"/>
            </a:endParaRPr>
          </a:p>
        </p:txBody>
      </p:sp>
      <p:sp>
        <p:nvSpPr>
          <p:cNvPr id="6" name="Text 2"/>
          <p:cNvSpPr/>
          <p:nvPr>
            <p:custDataLst>
              <p:tags r:id="rId3"/>
            </p:custDataLst>
          </p:nvPr>
        </p:nvSpPr>
        <p:spPr>
          <a:xfrm>
            <a:off x="5932170" y="1977390"/>
            <a:ext cx="5090160" cy="2676525"/>
          </a:xfrm>
          <a:prstGeom prst="rect">
            <a:avLst/>
          </a:prstGeom>
          <a:noFill/>
        </p:spPr>
        <p:txBody>
          <a:bodyPr wrap="square" lIns="91440" tIns="45720" rIns="91440" bIns="45720" rtlCol="0" anchor="t">
            <a:normAutofit/>
          </a:bodyPr>
          <a:lstStyle/>
          <a:p>
            <a:pPr algn="just">
              <a:lnSpc>
                <a:spcPct val="150000"/>
              </a:lnSpc>
            </a:pPr>
            <a:r>
              <a:rPr lang="en-US" dirty="0">
                <a:solidFill>
                  <a:schemeClr val="tx1">
                    <a:lumMod val="75000"/>
                    <a:lumOff val="25000"/>
                  </a:schemeClr>
                </a:solidFill>
                <a:cs typeface="思源宋体" panose="02020700000000000000" pitchFamily="34" charset="-120"/>
              </a:rPr>
              <a:t>       </a:t>
            </a:r>
            <a:endParaRPr lang="en-US" dirty="0">
              <a:solidFill>
                <a:schemeClr val="tx1">
                  <a:lumMod val="75000"/>
                  <a:lumOff val="25000"/>
                </a:schemeClr>
              </a:solidFill>
              <a:cs typeface="思源宋体" panose="02020700000000000000" pitchFamily="34" charset="-120"/>
            </a:endParaRPr>
          </a:p>
        </p:txBody>
      </p:sp>
      <p:sp>
        <p:nvSpPr>
          <p:cNvPr id="4" name="文本框 3"/>
          <p:cNvSpPr txBox="1"/>
          <p:nvPr/>
        </p:nvSpPr>
        <p:spPr>
          <a:xfrm>
            <a:off x="5728335" y="1005205"/>
            <a:ext cx="6372225" cy="4954905"/>
          </a:xfrm>
          <a:prstGeom prst="rect">
            <a:avLst/>
          </a:prstGeom>
          <a:noFill/>
        </p:spPr>
        <p:txBody>
          <a:bodyPr wrap="square" rtlCol="0">
            <a:noAutofit/>
          </a:bodyPr>
          <a:lstStyle/>
          <a:p>
            <a:pPr algn="l" fontAlgn="auto">
              <a:lnSpc>
                <a:spcPct val="150000"/>
              </a:lnSpc>
              <a:buClrTx/>
              <a:buSzTx/>
              <a:buFontTx/>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    如厕和大小便障碍的老年人易出现身体异味、会阴部失禁性皮炎、泌尿系统感染甚至跌倒、骨折等；心理上，容易出现抑郁、焦虑等精神改变，形成所谓“社交癌”。</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    通过如厕评估和大小便障碍评估，可以了解老年人的排泄功能和与预后相关的影响因素，指导医生与照护者选择干预措施，最终使老年人恢复健康或维持目前的健康状态，提高老年人的生活质量和幸福感。</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endParaRPr lang="en-US" altLang="zh-CN" dirty="0"/>
          </a:p>
        </p:txBody>
      </p:sp>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0"/>
          <p:cNvSpPr/>
          <p:nvPr/>
        </p:nvSpPr>
        <p:spPr>
          <a:xfrm>
            <a:off x="934263" y="479263"/>
            <a:ext cx="3049055" cy="606887"/>
          </a:xfrm>
          <a:prstGeom prst="rect">
            <a:avLst/>
          </a:prstGeom>
          <a:noFill/>
        </p:spPr>
        <p:txBody>
          <a:bodyPr wrap="square" lIns="91440" tIns="45720" rIns="91440" bIns="45720" rtlCol="0" anchor="ctr"/>
          <a:lstStyle/>
          <a:p>
            <a:pPr>
              <a:lnSpc>
                <a:spcPct val="90000"/>
              </a:lnSpc>
            </a:pPr>
            <a:r>
              <a:rPr lang="en-US" sz="4400" dirty="0">
                <a:solidFill>
                  <a:schemeClr val="tx1"/>
                </a:solidFill>
                <a:cs typeface="MiSans" pitchFamily="34" charset="-120"/>
              </a:rPr>
              <a:t> </a:t>
            </a:r>
            <a:endParaRPr lang="en-US" sz="4400" dirty="0">
              <a:solidFill>
                <a:schemeClr val="tx1"/>
              </a:solidFill>
              <a:cs typeface="MiSans" pitchFamily="34" charset="-120"/>
            </a:endParaRPr>
          </a:p>
        </p:txBody>
      </p:sp>
      <p:sp>
        <p:nvSpPr>
          <p:cNvPr id="9" name="Text 4"/>
          <p:cNvSpPr/>
          <p:nvPr/>
        </p:nvSpPr>
        <p:spPr>
          <a:xfrm>
            <a:off x="11487150" y="71691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1" name="Text 6"/>
          <p:cNvSpPr/>
          <p:nvPr/>
        </p:nvSpPr>
        <p:spPr>
          <a:xfrm>
            <a:off x="11358880" y="71691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3" name="Text 8"/>
          <p:cNvSpPr/>
          <p:nvPr/>
        </p:nvSpPr>
        <p:spPr>
          <a:xfrm>
            <a:off x="11227435" y="71691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5" name="Text 10"/>
          <p:cNvSpPr/>
          <p:nvPr/>
        </p:nvSpPr>
        <p:spPr>
          <a:xfrm>
            <a:off x="11096625" y="71691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pic>
        <p:nvPicPr>
          <p:cNvPr id="16" name="Image 3" descr="https://kimi-img.moonshot.cn/pub/slides/slides_tmpl/image/25-09-05-13:41:22-d2t7g0lnfo2stf9dijh0.png"/>
          <p:cNvPicPr>
            <a:picLocks noChangeAspect="1"/>
          </p:cNvPicPr>
          <p:nvPr>
            <p:custDataLst>
              <p:tags r:id="rId1"/>
            </p:custDataLst>
          </p:nvPr>
        </p:nvPicPr>
        <p:blipFill>
          <a:blip r:embed="rId2"/>
          <a:srcRect t="171" b="171"/>
          <a:stretch>
            <a:fillRect/>
          </a:stretch>
        </p:blipFill>
        <p:spPr>
          <a:xfrm>
            <a:off x="1558925" y="2399030"/>
            <a:ext cx="725805" cy="730885"/>
          </a:xfrm>
          <a:prstGeom prst="rect">
            <a:avLst/>
          </a:prstGeom>
        </p:spPr>
      </p:pic>
      <p:pic>
        <p:nvPicPr>
          <p:cNvPr id="17" name="Image 4" descr="https://kimi-img.moonshot.cn/pub/slides/slides_tmpl/image/25-09-05-13:41:22-d2t7g0lnfo2stf9dijh0.png"/>
          <p:cNvPicPr>
            <a:picLocks noChangeAspect="1"/>
          </p:cNvPicPr>
          <p:nvPr>
            <p:custDataLst>
              <p:tags r:id="rId3"/>
            </p:custDataLst>
          </p:nvPr>
        </p:nvPicPr>
        <p:blipFill>
          <a:blip r:embed="rId2"/>
          <a:srcRect t="171" b="171"/>
          <a:stretch>
            <a:fillRect/>
          </a:stretch>
        </p:blipFill>
        <p:spPr>
          <a:xfrm>
            <a:off x="5090795" y="1526540"/>
            <a:ext cx="725805" cy="730885"/>
          </a:xfrm>
          <a:prstGeom prst="rect">
            <a:avLst/>
          </a:prstGeom>
        </p:spPr>
      </p:pic>
      <p:pic>
        <p:nvPicPr>
          <p:cNvPr id="18" name="Image 5" descr="https://kimi-img.moonshot.cn/pub/slides/slides_tmpl/image/25-09-05-13:41:22-d2t7g0lnfo2stf9dijh0.png"/>
          <p:cNvPicPr>
            <a:picLocks noChangeAspect="1"/>
          </p:cNvPicPr>
          <p:nvPr>
            <p:custDataLst>
              <p:tags r:id="rId4"/>
            </p:custDataLst>
          </p:nvPr>
        </p:nvPicPr>
        <p:blipFill>
          <a:blip r:embed="rId2"/>
          <a:srcRect t="171" b="171"/>
          <a:stretch>
            <a:fillRect/>
          </a:stretch>
        </p:blipFill>
        <p:spPr>
          <a:xfrm>
            <a:off x="8723630" y="795655"/>
            <a:ext cx="725805" cy="730885"/>
          </a:xfrm>
          <a:prstGeom prst="rect">
            <a:avLst/>
          </a:prstGeom>
        </p:spPr>
      </p:pic>
      <p:sp>
        <p:nvSpPr>
          <p:cNvPr id="19" name="Shape 11"/>
          <p:cNvSpPr/>
          <p:nvPr>
            <p:custDataLst>
              <p:tags r:id="rId5"/>
            </p:custDataLst>
          </p:nvPr>
        </p:nvSpPr>
        <p:spPr>
          <a:xfrm>
            <a:off x="1701165" y="2561590"/>
            <a:ext cx="441960" cy="351790"/>
          </a:xfrm>
          <a:prstGeom prst="rect">
            <a:avLst/>
          </a:prstGeom>
          <a:solidFill>
            <a:schemeClr val="lt1">
              <a:alpha val="0"/>
            </a:schemeClr>
          </a:solidFill>
        </p:spPr>
      </p:sp>
      <p:sp>
        <p:nvSpPr>
          <p:cNvPr id="20" name="Text 12"/>
          <p:cNvSpPr/>
          <p:nvPr>
            <p:custDataLst>
              <p:tags r:id="rId6"/>
            </p:custDataLst>
          </p:nvPr>
        </p:nvSpPr>
        <p:spPr>
          <a:xfrm>
            <a:off x="1701165" y="2561590"/>
            <a:ext cx="441960" cy="351790"/>
          </a:xfrm>
          <a:prstGeom prst="rect">
            <a:avLst/>
          </a:prstGeom>
          <a:noFill/>
        </p:spPr>
        <p:txBody>
          <a:bodyPr wrap="square" lIns="0" tIns="0" rIns="0" bIns="0" rtlCol="0" anchor="t">
            <a:normAutofit/>
          </a:bodyPr>
          <a:lstStyle/>
          <a:p>
            <a:pPr algn="ctr">
              <a:lnSpc>
                <a:spcPct val="110000"/>
              </a:lnSpc>
            </a:pPr>
            <a:r>
              <a:rPr lang="en-US" sz="2000" dirty="0">
                <a:solidFill>
                  <a:schemeClr val="lt1"/>
                </a:solidFill>
                <a:cs typeface="思源宋体" panose="02020700000000000000" pitchFamily="34" charset="-120"/>
              </a:rPr>
              <a:t>01</a:t>
            </a:r>
            <a:endParaRPr lang="en-US" sz="2000" dirty="0">
              <a:solidFill>
                <a:schemeClr val="lt1"/>
              </a:solidFill>
              <a:cs typeface="思源宋体" panose="02020700000000000000" pitchFamily="34" charset="-120"/>
            </a:endParaRPr>
          </a:p>
        </p:txBody>
      </p:sp>
      <p:sp>
        <p:nvSpPr>
          <p:cNvPr id="21" name="Text 13"/>
          <p:cNvSpPr/>
          <p:nvPr>
            <p:custDataLst>
              <p:tags r:id="rId7"/>
            </p:custDataLst>
          </p:nvPr>
        </p:nvSpPr>
        <p:spPr>
          <a:xfrm>
            <a:off x="673122" y="3129790"/>
            <a:ext cx="3338973" cy="276860"/>
          </a:xfrm>
          <a:prstGeom prst="rect">
            <a:avLst/>
          </a:prstGeom>
          <a:noFill/>
        </p:spPr>
        <p:txBody>
          <a:bodyPr wrap="square" lIns="0" tIns="0" rIns="0" bIns="0" rtlCol="0" anchor="t">
            <a:noAutofit/>
          </a:bodyPr>
          <a:lstStyle/>
          <a:p>
            <a:pPr algn="l">
              <a:lnSpc>
                <a:spcPct val="150000"/>
              </a:lnSpc>
              <a:buClrTx/>
              <a:buSzTx/>
              <a:buFontTx/>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rPr>
              <a:t>知识目标</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p:txBody>
      </p:sp>
      <p:sp>
        <p:nvSpPr>
          <p:cNvPr id="22" name="Text 14"/>
          <p:cNvSpPr/>
          <p:nvPr>
            <p:custDataLst>
              <p:tags r:id="rId8"/>
            </p:custDataLst>
          </p:nvPr>
        </p:nvSpPr>
        <p:spPr>
          <a:xfrm>
            <a:off x="555625" y="3429000"/>
            <a:ext cx="3090592" cy="1383665"/>
          </a:xfrm>
          <a:prstGeom prst="rect">
            <a:avLst/>
          </a:prstGeom>
          <a:noFill/>
        </p:spPr>
        <p:txBody>
          <a:bodyPr wrap="square" lIns="91440" tIns="45720" rIns="91440" bIns="45720" rtlCol="0" anchor="t">
            <a:noAutofit/>
          </a:bodyPr>
          <a:lstStyle/>
          <a:p>
            <a:pPr algn="l">
              <a:lnSpc>
                <a:spcPct val="150000"/>
              </a:lnSpc>
              <a:buClrTx/>
              <a:buSzTx/>
              <a:buFontTx/>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1.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掌握老年人如厕的方法及大小便障碍的管理。</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2.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熟悉老年人如厕及大小便障碍的评估。</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3.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了解老年人大小便障碍发生的原因。</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p:txBody>
      </p:sp>
      <p:sp>
        <p:nvSpPr>
          <p:cNvPr id="23" name="Shape 15"/>
          <p:cNvSpPr/>
          <p:nvPr>
            <p:custDataLst>
              <p:tags r:id="rId9"/>
            </p:custDataLst>
          </p:nvPr>
        </p:nvSpPr>
        <p:spPr>
          <a:xfrm>
            <a:off x="5233035" y="1689100"/>
            <a:ext cx="441960" cy="351790"/>
          </a:xfrm>
          <a:prstGeom prst="rect">
            <a:avLst/>
          </a:prstGeom>
          <a:solidFill>
            <a:schemeClr val="lt1">
              <a:alpha val="0"/>
            </a:schemeClr>
          </a:solidFill>
        </p:spPr>
      </p:sp>
      <p:sp>
        <p:nvSpPr>
          <p:cNvPr id="24" name="Text 16"/>
          <p:cNvSpPr/>
          <p:nvPr>
            <p:custDataLst>
              <p:tags r:id="rId10"/>
            </p:custDataLst>
          </p:nvPr>
        </p:nvSpPr>
        <p:spPr>
          <a:xfrm>
            <a:off x="5233035" y="1689100"/>
            <a:ext cx="441960" cy="351790"/>
          </a:xfrm>
          <a:prstGeom prst="rect">
            <a:avLst/>
          </a:prstGeom>
          <a:noFill/>
        </p:spPr>
        <p:txBody>
          <a:bodyPr wrap="square" lIns="0" tIns="0" rIns="0" bIns="0" rtlCol="0" anchor="t">
            <a:normAutofit/>
          </a:bodyPr>
          <a:lstStyle/>
          <a:p>
            <a:pPr algn="ctr">
              <a:lnSpc>
                <a:spcPct val="110000"/>
              </a:lnSpc>
            </a:pPr>
            <a:r>
              <a:rPr lang="en-US" sz="2000" dirty="0">
                <a:solidFill>
                  <a:schemeClr val="lt1"/>
                </a:solidFill>
                <a:cs typeface="思源宋体" panose="02020700000000000000" pitchFamily="34" charset="-120"/>
              </a:rPr>
              <a:t>02</a:t>
            </a:r>
            <a:endParaRPr lang="en-US" sz="2000" dirty="0">
              <a:solidFill>
                <a:schemeClr val="lt1"/>
              </a:solidFill>
              <a:cs typeface="思源宋体" panose="02020700000000000000" pitchFamily="34" charset="-120"/>
            </a:endParaRPr>
          </a:p>
        </p:txBody>
      </p:sp>
      <p:sp>
        <p:nvSpPr>
          <p:cNvPr id="25" name="Text 17"/>
          <p:cNvSpPr/>
          <p:nvPr>
            <p:custDataLst>
              <p:tags r:id="rId11"/>
            </p:custDataLst>
          </p:nvPr>
        </p:nvSpPr>
        <p:spPr>
          <a:xfrm>
            <a:off x="4271667" y="2475105"/>
            <a:ext cx="3338973" cy="276860"/>
          </a:xfrm>
          <a:prstGeom prst="rect">
            <a:avLst/>
          </a:prstGeom>
          <a:noFill/>
        </p:spPr>
        <p:txBody>
          <a:bodyPr wrap="square" lIns="0" tIns="0" rIns="0" bIns="0" rtlCol="0" anchor="t">
            <a:noAutofit/>
          </a:bodyPr>
          <a:lstStyle/>
          <a:p>
            <a:pPr algn="l">
              <a:lnSpc>
                <a:spcPct val="150000"/>
              </a:lnSpc>
              <a:buClrTx/>
              <a:buSzTx/>
              <a:buFontTx/>
            </a:pPr>
            <a:r>
              <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rPr>
              <a:t>能力目标</a:t>
            </a:r>
            <a:endPar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p:txBody>
      </p:sp>
      <p:sp>
        <p:nvSpPr>
          <p:cNvPr id="26" name="Text 18"/>
          <p:cNvSpPr/>
          <p:nvPr>
            <p:custDataLst>
              <p:tags r:id="rId12"/>
            </p:custDataLst>
          </p:nvPr>
        </p:nvSpPr>
        <p:spPr>
          <a:xfrm>
            <a:off x="4157221" y="2970149"/>
            <a:ext cx="3090592" cy="1060450"/>
          </a:xfrm>
          <a:prstGeom prst="rect">
            <a:avLst/>
          </a:prstGeom>
          <a:noFill/>
        </p:spPr>
        <p:txBody>
          <a:bodyPr wrap="square" lIns="91440" tIns="45720" rIns="91440" bIns="45720" rtlCol="0" anchor="t">
            <a:normAutofit fontScale="92500" lnSpcReduction="10000"/>
          </a:bodyPr>
          <a:lstStyle/>
          <a:p>
            <a:pPr algn="l">
              <a:lnSpc>
                <a:spcPct val="150000"/>
              </a:lnSpc>
              <a:buClrTx/>
              <a:buSzTx/>
              <a:buFontTx/>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掌握老年人如厕及大小便障碍的评估及训练方法，能够指导老年人安全有效地如厕。</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p:txBody>
      </p:sp>
      <p:sp>
        <p:nvSpPr>
          <p:cNvPr id="27" name="Shape 19"/>
          <p:cNvSpPr/>
          <p:nvPr>
            <p:custDataLst>
              <p:tags r:id="rId13"/>
            </p:custDataLst>
          </p:nvPr>
        </p:nvSpPr>
        <p:spPr>
          <a:xfrm>
            <a:off x="8852853" y="960755"/>
            <a:ext cx="441960" cy="351790"/>
          </a:xfrm>
          <a:prstGeom prst="rect">
            <a:avLst/>
          </a:prstGeom>
          <a:solidFill>
            <a:schemeClr val="lt1">
              <a:alpha val="0"/>
            </a:schemeClr>
          </a:solidFill>
        </p:spPr>
      </p:sp>
      <p:sp>
        <p:nvSpPr>
          <p:cNvPr id="28" name="Text 20"/>
          <p:cNvSpPr/>
          <p:nvPr>
            <p:custDataLst>
              <p:tags r:id="rId14"/>
            </p:custDataLst>
          </p:nvPr>
        </p:nvSpPr>
        <p:spPr>
          <a:xfrm>
            <a:off x="8852853" y="960755"/>
            <a:ext cx="441960" cy="351790"/>
          </a:xfrm>
          <a:prstGeom prst="rect">
            <a:avLst/>
          </a:prstGeom>
          <a:noFill/>
        </p:spPr>
        <p:txBody>
          <a:bodyPr wrap="square" lIns="0" tIns="0" rIns="0" bIns="0" rtlCol="0" anchor="t">
            <a:normAutofit/>
          </a:bodyPr>
          <a:lstStyle/>
          <a:p>
            <a:pPr algn="ctr">
              <a:lnSpc>
                <a:spcPct val="110000"/>
              </a:lnSpc>
            </a:pPr>
            <a:r>
              <a:rPr lang="en-US" sz="2000" dirty="0">
                <a:solidFill>
                  <a:schemeClr val="lt1"/>
                </a:solidFill>
                <a:cs typeface="思源宋体" panose="02020700000000000000" pitchFamily="34" charset="-120"/>
              </a:rPr>
              <a:t>03</a:t>
            </a:r>
            <a:endParaRPr lang="en-US" sz="2000" dirty="0">
              <a:solidFill>
                <a:schemeClr val="lt1"/>
              </a:solidFill>
              <a:cs typeface="思源宋体" panose="02020700000000000000" pitchFamily="34" charset="-120"/>
            </a:endParaRPr>
          </a:p>
        </p:txBody>
      </p:sp>
      <p:sp>
        <p:nvSpPr>
          <p:cNvPr id="29" name="Text 21"/>
          <p:cNvSpPr/>
          <p:nvPr>
            <p:custDataLst>
              <p:tags r:id="rId15"/>
            </p:custDataLst>
          </p:nvPr>
        </p:nvSpPr>
        <p:spPr>
          <a:xfrm>
            <a:off x="7797187" y="1733425"/>
            <a:ext cx="3338973" cy="276860"/>
          </a:xfrm>
          <a:prstGeom prst="rect">
            <a:avLst/>
          </a:prstGeom>
          <a:noFill/>
        </p:spPr>
        <p:txBody>
          <a:bodyPr wrap="square" lIns="0" tIns="0" rIns="0" bIns="0" rtlCol="0" anchor="t">
            <a:noAutofit/>
          </a:bodyPr>
          <a:lstStyle/>
          <a:p>
            <a:pPr algn="l">
              <a:lnSpc>
                <a:spcPct val="150000"/>
              </a:lnSpc>
              <a:buClrTx/>
              <a:buSzTx/>
              <a:buFontTx/>
            </a:pPr>
            <a:r>
              <a:rPr lang="zh-CN" altLang="en-US" sz="1700" dirty="0">
                <a:solidFill>
                  <a:schemeClr val="tx1">
                    <a:lumMod val="65000"/>
                    <a:lumOff val="35000"/>
                  </a:schemeClr>
                </a:solidFill>
                <a:latin typeface="MiSans Normal" panose="00000500000000000000" pitchFamily="2" charset="-122"/>
                <a:ea typeface="MiSans Normal" panose="00000500000000000000" pitchFamily="2" charset="-122"/>
                <a:cs typeface="+mn-ea"/>
              </a:rPr>
              <a:t>素质目标</a:t>
            </a:r>
            <a:endParaRPr lang="zh-CN" altLang="en-US" sz="17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p:txBody>
      </p:sp>
      <p:sp>
        <p:nvSpPr>
          <p:cNvPr id="30" name="Text 22"/>
          <p:cNvSpPr/>
          <p:nvPr>
            <p:custDataLst>
              <p:tags r:id="rId16"/>
            </p:custDataLst>
          </p:nvPr>
        </p:nvSpPr>
        <p:spPr>
          <a:xfrm>
            <a:off x="7693536" y="2217674"/>
            <a:ext cx="3612004" cy="1188976"/>
          </a:xfrm>
          <a:prstGeom prst="rect">
            <a:avLst/>
          </a:prstGeom>
          <a:noFill/>
        </p:spPr>
        <p:txBody>
          <a:bodyPr wrap="square" lIns="91440" tIns="45720" rIns="91440" bIns="45720" rtlCol="0" anchor="t">
            <a:normAutofit/>
          </a:bodyPr>
          <a:lstStyle/>
          <a:p>
            <a:pPr algn="just">
              <a:lnSpc>
                <a:spcPct val="150000"/>
              </a:lnSpc>
            </a:pPr>
            <a:r>
              <a:rPr lang="zh-CN" altLang="en-US" sz="1500" dirty="0">
                <a:solidFill>
                  <a:schemeClr val="tx1">
                    <a:lumMod val="65000"/>
                    <a:lumOff val="35000"/>
                  </a:schemeClr>
                </a:solidFill>
                <a:latin typeface="MiSans Normal" panose="00000500000000000000" pitchFamily="2" charset="-122"/>
                <a:ea typeface="MiSans Normal" panose="00000500000000000000" pitchFamily="2" charset="-122"/>
                <a:cs typeface="+mn-ea"/>
              </a:rPr>
              <a:t>在协助老年人如厕时，能够有效地与老年人进行沟通和交流，态度和蔼，动作轻柔，关心和爱护老年人</a:t>
            </a:r>
            <a:endParaRPr lang="en-US" sz="15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p:txBody>
      </p:sp>
      <p:sp>
        <p:nvSpPr>
          <p:cNvPr id="32" name="标题 31"/>
          <p:cNvSpPr>
            <a:spLocks noGrp="1"/>
          </p:cNvSpPr>
          <p:nvPr>
            <p:ph type="title" idx="4294967295"/>
            <p:custDataLst>
              <p:tags r:id="rId17"/>
            </p:custDataLst>
          </p:nvPr>
        </p:nvSpPr>
        <p:spPr>
          <a:xfrm>
            <a:off x="555625" y="240665"/>
            <a:ext cx="10800080" cy="720090"/>
          </a:xfrm>
        </p:spPr>
        <p:txBody>
          <a:bodyPr vert="horz" lIns="91440" tIns="45720" rIns="91440" bIns="45720" rtlCol="0" anchor="ctr">
            <a:normAutofit/>
          </a:bodyPr>
          <a:lstStyle/>
          <a:p>
            <a:pPr lvl="0" algn="l" defTabSz="457200">
              <a:lnSpc>
                <a:spcPct val="100000"/>
              </a:lnSpc>
              <a:buClrTx/>
              <a:buSzTx/>
              <a:buFontTx/>
            </a:pP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cs typeface="+mn-cs"/>
                <a:sym typeface="+mn-ea"/>
              </a:rPr>
              <a:t>本单元学习目标</a:t>
            </a:r>
            <a:endPar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cs typeface="+mn-cs"/>
              <a:sym typeface="+mn-ea"/>
            </a:endParaRPr>
          </a:p>
        </p:txBody>
      </p:sp>
    </p:spTree>
    <p:custDataLst>
      <p:tags r:id="rId18"/>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custDataLst>
              <p:tags r:id="rId1"/>
            </p:custDataLst>
          </p:nvPr>
        </p:nvSpPr>
        <p:spPr>
          <a:xfrm>
            <a:off x="3818255" y="464820"/>
            <a:ext cx="9317990" cy="951865"/>
          </a:xfrm>
          <a:prstGeom prst="rect">
            <a:avLst/>
          </a:prstGeom>
          <a:noFill/>
        </p:spPr>
        <p:txBody>
          <a:bodyPr wrap="square" lIns="91440" tIns="45720" rIns="91440" bIns="45720" rtlCol="0" anchor="t">
            <a:normAutofit/>
          </a:bodyPr>
          <a:lstStyle/>
          <a:p>
            <a:pPr>
              <a:lnSpc>
                <a:spcPct val="100000"/>
              </a:lnSpc>
            </a:pP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单元小结与课后练习</a:t>
            </a:r>
            <a:r>
              <a:rPr lang="en-US" altLang="zh-CN"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a:t>
            </a: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课后思考题</a:t>
            </a:r>
            <a:endParaRPr lang="zh-CN" altLang="en-US" sz="3600" b="1" dirty="0">
              <a:solidFill>
                <a:schemeClr val="tx1"/>
              </a:solidFill>
              <a:cs typeface="思源宋体" panose="02020700000000000000" pitchFamily="34" charset="-120"/>
            </a:endParaRPr>
          </a:p>
        </p:txBody>
      </p:sp>
      <p:sp>
        <p:nvSpPr>
          <p:cNvPr id="5" name="Text 1"/>
          <p:cNvSpPr/>
          <p:nvPr>
            <p:custDataLst>
              <p:tags r:id="rId2"/>
            </p:custDataLst>
          </p:nvPr>
        </p:nvSpPr>
        <p:spPr>
          <a:xfrm>
            <a:off x="6530367" y="1977232"/>
            <a:ext cx="3894025" cy="307340"/>
          </a:xfrm>
          <a:prstGeom prst="rect">
            <a:avLst/>
          </a:prstGeom>
          <a:noFill/>
        </p:spPr>
        <p:txBody>
          <a:bodyPr wrap="square" lIns="0" tIns="0" rIns="0" bIns="0" rtlCol="0" anchor="t">
            <a:noAutofit/>
          </a:bodyPr>
          <a:lstStyle/>
          <a:p>
            <a:pPr>
              <a:lnSpc>
                <a:spcPct val="100000"/>
              </a:lnSpc>
            </a:pPr>
            <a:endParaRPr lang="en-US" sz="2400" b="1" dirty="0">
              <a:solidFill>
                <a:schemeClr val="tx1">
                  <a:lumMod val="65000"/>
                  <a:lumOff val="35000"/>
                </a:schemeClr>
              </a:solidFill>
              <a:cs typeface="思源宋体" panose="02020700000000000000" pitchFamily="34" charset="-120"/>
            </a:endParaRPr>
          </a:p>
        </p:txBody>
      </p:sp>
      <p:sp>
        <p:nvSpPr>
          <p:cNvPr id="6" name="Text 2"/>
          <p:cNvSpPr/>
          <p:nvPr>
            <p:custDataLst>
              <p:tags r:id="rId3"/>
            </p:custDataLst>
          </p:nvPr>
        </p:nvSpPr>
        <p:spPr>
          <a:xfrm>
            <a:off x="5932170" y="1977390"/>
            <a:ext cx="5090160" cy="2676525"/>
          </a:xfrm>
          <a:prstGeom prst="rect">
            <a:avLst/>
          </a:prstGeom>
          <a:noFill/>
        </p:spPr>
        <p:txBody>
          <a:bodyPr wrap="square" lIns="91440" tIns="45720" rIns="91440" bIns="45720" rtlCol="0" anchor="t">
            <a:normAutofit/>
          </a:bodyPr>
          <a:lstStyle/>
          <a:p>
            <a:pPr algn="just">
              <a:lnSpc>
                <a:spcPct val="150000"/>
              </a:lnSpc>
            </a:pPr>
            <a:r>
              <a:rPr lang="en-US" dirty="0">
                <a:solidFill>
                  <a:schemeClr val="tx1">
                    <a:lumMod val="75000"/>
                    <a:lumOff val="25000"/>
                  </a:schemeClr>
                </a:solidFill>
                <a:cs typeface="思源宋体" panose="02020700000000000000" pitchFamily="34" charset="-120"/>
              </a:rPr>
              <a:t>       </a:t>
            </a:r>
            <a:endParaRPr lang="en-US" dirty="0">
              <a:solidFill>
                <a:schemeClr val="tx1">
                  <a:lumMod val="75000"/>
                  <a:lumOff val="25000"/>
                </a:schemeClr>
              </a:solidFill>
              <a:cs typeface="思源宋体" panose="02020700000000000000" pitchFamily="34" charset="-120"/>
            </a:endParaRPr>
          </a:p>
        </p:txBody>
      </p:sp>
      <p:sp>
        <p:nvSpPr>
          <p:cNvPr id="4" name="文本框 3"/>
          <p:cNvSpPr txBox="1"/>
          <p:nvPr/>
        </p:nvSpPr>
        <p:spPr>
          <a:xfrm>
            <a:off x="5344160" y="1591310"/>
            <a:ext cx="6738620" cy="2792095"/>
          </a:xfrm>
          <a:prstGeom prst="rect">
            <a:avLst/>
          </a:prstGeom>
          <a:noFill/>
        </p:spPr>
        <p:txBody>
          <a:bodyPr wrap="square" rtlCol="0">
            <a:noAutofit/>
          </a:bodyPr>
          <a:lstStyle/>
          <a:p>
            <a:pPr algn="l" fontAlgn="auto">
              <a:lnSpc>
                <a:spcPct val="150000"/>
              </a:lnSpc>
              <a:buClrTx/>
              <a:buSzTx/>
              <a:buFontTx/>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1.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简述排尿反射的概念。</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2.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简述尿失禁的概念。</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3.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简述老年人如厕的评估内容。</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4.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简述老年人便秘的管理。</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p:txBody>
      </p:sp>
    </p:spTree>
    <p:custDataLst>
      <p:tags r:id="rId4"/>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grpSp>
        <p:nvGrpSpPr>
          <p:cNvPr id="9" name="组合 8"/>
          <p:cNvGrpSpPr/>
          <p:nvPr/>
        </p:nvGrpSpPr>
        <p:grpSpPr>
          <a:xfrm>
            <a:off x="2974182" y="1765633"/>
            <a:ext cx="7204075" cy="3211670"/>
            <a:chOff x="2974182" y="980138"/>
            <a:chExt cx="7204075" cy="3211670"/>
          </a:xfrm>
        </p:grpSpPr>
        <p:sp>
          <p:nvSpPr>
            <p:cNvPr id="10" name="文本框 22" descr="7b0a20202020227461726765744d6f64756c65223a202270726f636573734f6e6c696e65466f6e7473220a7d0a"/>
            <p:cNvSpPr txBox="1"/>
            <p:nvPr/>
          </p:nvSpPr>
          <p:spPr>
            <a:xfrm>
              <a:off x="2974182" y="980138"/>
              <a:ext cx="7204075" cy="178371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88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rPr>
                <a:t>谢谢观看！</a:t>
              </a:r>
              <a:endParaRPr kumimoji="0" lang="zh-CN" altLang="en-US" sz="88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endParaRPr>
            </a:p>
          </p:txBody>
        </p:sp>
        <p:grpSp>
          <p:nvGrpSpPr>
            <p:cNvPr id="11" name="组合 10"/>
            <p:cNvGrpSpPr/>
            <p:nvPr/>
          </p:nvGrpSpPr>
          <p:grpSpPr>
            <a:xfrm>
              <a:off x="4700303" y="3640952"/>
              <a:ext cx="2791394" cy="550856"/>
              <a:chOff x="4757642" y="4105193"/>
              <a:chExt cx="2621874" cy="550856"/>
            </a:xfrm>
          </p:grpSpPr>
          <p:sp>
            <p:nvSpPr>
              <p:cNvPr id="12" name="图形 203"/>
              <p:cNvSpPr/>
              <p:nvPr/>
            </p:nvSpPr>
            <p:spPr>
              <a:xfrm>
                <a:off x="4757642" y="4105193"/>
                <a:ext cx="2621874" cy="550856"/>
              </a:xfrm>
              <a:prstGeom prst="roundRect">
                <a:avLst>
                  <a:gd name="adj" fmla="val 50000"/>
                </a:avLst>
              </a:prstGeom>
              <a:solidFill>
                <a:srgbClr val="AC313F"/>
              </a:solidFill>
              <a:ln w="9525" cap="flat">
                <a:noFill/>
                <a:prstDash val="solid"/>
                <a:miter/>
              </a:ln>
              <a:effectLst>
                <a:outerShdw blurRad="127000" dist="127000" dir="2700000" algn="ctr" rotWithShape="0">
                  <a:srgbClr val="9E3537">
                    <a:alpha val="15000"/>
                  </a:srgbClr>
                </a:outerShdw>
              </a:effectLst>
            </p:spPr>
            <p:txBody>
              <a:bodyPr rtlCol="0" anchor="ctr"/>
              <a:lstStyle/>
              <a:p>
                <a:endParaRPr lang="zh-CN" altLang="en-US">
                  <a:solidFill>
                    <a:srgbClr val="D77061"/>
                  </a:solidFill>
                </a:endParaRPr>
              </a:p>
            </p:txBody>
          </p:sp>
          <p:sp>
            <p:nvSpPr>
              <p:cNvPr id="13" name="文本框 12"/>
              <p:cNvSpPr txBox="1"/>
              <p:nvPr/>
            </p:nvSpPr>
            <p:spPr>
              <a:xfrm>
                <a:off x="4757642" y="4195955"/>
                <a:ext cx="262187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北京出版社</a:t>
                </a:r>
                <a:endPar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pic>
        <p:nvPicPr>
          <p:cNvPr id="3" name="Image 1" descr="https://kimi-img.moonshot.cn/pub/slides/slides_tmpl/image/25-09-05-13:41:22-d2t7g0lnfo2stf9dijl0.png"/>
          <p:cNvPicPr>
            <a:picLocks noChangeAspect="1"/>
          </p:cNvPicPr>
          <p:nvPr>
            <p:custDataLst>
              <p:tags r:id="rId1"/>
            </p:custDataLst>
          </p:nvPr>
        </p:nvPicPr>
        <p:blipFill>
          <a:blip r:embed="rId2"/>
          <a:srcRect t="262" b="262"/>
          <a:stretch>
            <a:fillRect/>
          </a:stretch>
        </p:blipFill>
        <p:spPr>
          <a:xfrm>
            <a:off x="97790" y="1351280"/>
            <a:ext cx="12278360" cy="842645"/>
          </a:xfrm>
          <a:prstGeom prst="rect">
            <a:avLst/>
          </a:prstGeom>
        </p:spPr>
      </p:pic>
      <p:sp>
        <p:nvSpPr>
          <p:cNvPr id="4" name="Text 0"/>
          <p:cNvSpPr/>
          <p:nvPr/>
        </p:nvSpPr>
        <p:spPr>
          <a:xfrm>
            <a:off x="934263" y="479263"/>
            <a:ext cx="3049055" cy="606887"/>
          </a:xfrm>
          <a:prstGeom prst="rect">
            <a:avLst/>
          </a:prstGeom>
          <a:noFill/>
        </p:spPr>
        <p:txBody>
          <a:bodyPr wrap="square" lIns="91440" tIns="45720" rIns="91440" bIns="45720" rtlCol="0" anchor="ctr"/>
          <a:lstStyle/>
          <a:p>
            <a:pPr>
              <a:lnSpc>
                <a:spcPct val="90000"/>
              </a:lnSpc>
            </a:pPr>
            <a:r>
              <a:rPr lang="en-US" sz="4400" dirty="0">
                <a:solidFill>
                  <a:schemeClr val="tx1"/>
                </a:solidFill>
                <a:cs typeface="MiSans" pitchFamily="34" charset="-120"/>
              </a:rPr>
              <a:t> </a:t>
            </a:r>
            <a:endParaRPr lang="en-US" sz="4400" dirty="0">
              <a:solidFill>
                <a:schemeClr val="tx1"/>
              </a:solidFill>
              <a:cs typeface="MiSans" pitchFamily="34" charset="-120"/>
            </a:endParaRPr>
          </a:p>
        </p:txBody>
      </p:sp>
      <p:sp>
        <p:nvSpPr>
          <p:cNvPr id="5" name="Shape 1"/>
          <p:cNvSpPr/>
          <p:nvPr>
            <p:custDataLst>
              <p:tags r:id="rId3"/>
            </p:custDataLst>
          </p:nvPr>
        </p:nvSpPr>
        <p:spPr>
          <a:xfrm>
            <a:off x="-75" y="606916"/>
            <a:ext cx="8152877" cy="833184"/>
          </a:xfrm>
          <a:prstGeom prst="rect">
            <a:avLst/>
          </a:prstGeom>
          <a:solidFill>
            <a:srgbClr val="000000">
              <a:alpha val="0"/>
            </a:srgbClr>
          </a:solidFill>
        </p:spPr>
      </p:sp>
      <p:sp>
        <p:nvSpPr>
          <p:cNvPr id="6" name="Text 2"/>
          <p:cNvSpPr/>
          <p:nvPr>
            <p:custDataLst>
              <p:tags r:id="rId4"/>
            </p:custDataLst>
          </p:nvPr>
        </p:nvSpPr>
        <p:spPr>
          <a:xfrm>
            <a:off x="408865" y="123046"/>
            <a:ext cx="8152877" cy="833184"/>
          </a:xfrm>
          <a:prstGeom prst="rect">
            <a:avLst/>
          </a:prstGeom>
          <a:noFill/>
        </p:spPr>
        <p:txBody>
          <a:bodyPr wrap="square" lIns="45720" tIns="91440" rIns="91440" bIns="45720" rtlCol="0" anchor="t">
            <a:normAutofit/>
          </a:bodyPr>
          <a:lstStyle/>
          <a:p>
            <a:pPr algn="l" defTabSz="457200">
              <a:lnSpc>
                <a:spcPct val="100000"/>
              </a:lnSpc>
              <a:buClrTx/>
              <a:buSzTx/>
              <a:buFontTx/>
            </a:pP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导入案例：张奶奶的情况</a:t>
            </a:r>
            <a:endPar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endParaRPr>
          </a:p>
        </p:txBody>
      </p:sp>
      <p:sp>
        <p:nvSpPr>
          <p:cNvPr id="9" name="Text 4"/>
          <p:cNvSpPr/>
          <p:nvPr/>
        </p:nvSpPr>
        <p:spPr>
          <a:xfrm>
            <a:off x="11487150" y="71691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1" name="Text 6"/>
          <p:cNvSpPr/>
          <p:nvPr/>
        </p:nvSpPr>
        <p:spPr>
          <a:xfrm>
            <a:off x="11358880" y="71691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3" name="Text 8"/>
          <p:cNvSpPr/>
          <p:nvPr/>
        </p:nvSpPr>
        <p:spPr>
          <a:xfrm>
            <a:off x="11227435" y="71691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5" name="Text 10"/>
          <p:cNvSpPr/>
          <p:nvPr/>
        </p:nvSpPr>
        <p:spPr>
          <a:xfrm>
            <a:off x="11096625" y="71691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pic>
        <p:nvPicPr>
          <p:cNvPr id="16" name="Image 3" descr="https://kimi-img.moonshot.cn/pub/slides/slides_tmpl/image/25-09-05-13:41:22-d2t7g0lnfo2stf9dijh0.png"/>
          <p:cNvPicPr>
            <a:picLocks noChangeAspect="1"/>
          </p:cNvPicPr>
          <p:nvPr>
            <p:custDataLst>
              <p:tags r:id="rId5"/>
            </p:custDataLst>
          </p:nvPr>
        </p:nvPicPr>
        <p:blipFill>
          <a:blip r:embed="rId6"/>
          <a:srcRect t="171" b="171"/>
          <a:stretch>
            <a:fillRect/>
          </a:stretch>
        </p:blipFill>
        <p:spPr>
          <a:xfrm>
            <a:off x="3399790" y="1548130"/>
            <a:ext cx="725805" cy="730885"/>
          </a:xfrm>
          <a:prstGeom prst="rect">
            <a:avLst/>
          </a:prstGeom>
        </p:spPr>
      </p:pic>
      <p:pic>
        <p:nvPicPr>
          <p:cNvPr id="17" name="Image 4" descr="https://kimi-img.moonshot.cn/pub/slides/slides_tmpl/image/25-09-05-13:41:22-d2t7g0lnfo2stf9dijh0.png"/>
          <p:cNvPicPr>
            <a:picLocks noChangeAspect="1"/>
          </p:cNvPicPr>
          <p:nvPr>
            <p:custDataLst>
              <p:tags r:id="rId7"/>
            </p:custDataLst>
          </p:nvPr>
        </p:nvPicPr>
        <p:blipFill>
          <a:blip r:embed="rId6"/>
          <a:srcRect t="171" b="171"/>
          <a:stretch>
            <a:fillRect/>
          </a:stretch>
        </p:blipFill>
        <p:spPr>
          <a:xfrm>
            <a:off x="5446395" y="988060"/>
            <a:ext cx="725805" cy="730885"/>
          </a:xfrm>
          <a:prstGeom prst="rect">
            <a:avLst/>
          </a:prstGeom>
        </p:spPr>
      </p:pic>
      <p:pic>
        <p:nvPicPr>
          <p:cNvPr id="18" name="Image 5" descr="https://kimi-img.moonshot.cn/pub/slides/slides_tmpl/image/25-09-05-13:41:22-d2t7g0lnfo2stf9dijh0.png"/>
          <p:cNvPicPr>
            <a:picLocks noChangeAspect="1"/>
          </p:cNvPicPr>
          <p:nvPr>
            <p:custDataLst>
              <p:tags r:id="rId8"/>
            </p:custDataLst>
          </p:nvPr>
        </p:nvPicPr>
        <p:blipFill>
          <a:blip r:embed="rId6"/>
          <a:srcRect t="171" b="171"/>
          <a:stretch>
            <a:fillRect/>
          </a:stretch>
        </p:blipFill>
        <p:spPr>
          <a:xfrm>
            <a:off x="8462010" y="1593850"/>
            <a:ext cx="725805" cy="730885"/>
          </a:xfrm>
          <a:prstGeom prst="rect">
            <a:avLst/>
          </a:prstGeom>
        </p:spPr>
      </p:pic>
      <p:sp>
        <p:nvSpPr>
          <p:cNvPr id="19" name="Shape 11"/>
          <p:cNvSpPr/>
          <p:nvPr>
            <p:custDataLst>
              <p:tags r:id="rId9"/>
            </p:custDataLst>
          </p:nvPr>
        </p:nvSpPr>
        <p:spPr>
          <a:xfrm>
            <a:off x="1861185" y="1889125"/>
            <a:ext cx="441960" cy="351790"/>
          </a:xfrm>
          <a:prstGeom prst="rect">
            <a:avLst/>
          </a:prstGeom>
          <a:solidFill>
            <a:schemeClr val="lt1">
              <a:alpha val="0"/>
            </a:schemeClr>
          </a:solidFill>
        </p:spPr>
      </p:sp>
      <p:sp>
        <p:nvSpPr>
          <p:cNvPr id="20" name="Text 12"/>
          <p:cNvSpPr/>
          <p:nvPr>
            <p:custDataLst>
              <p:tags r:id="rId10"/>
            </p:custDataLst>
          </p:nvPr>
        </p:nvSpPr>
        <p:spPr>
          <a:xfrm>
            <a:off x="3541395" y="1672590"/>
            <a:ext cx="441960" cy="351790"/>
          </a:xfrm>
          <a:prstGeom prst="rect">
            <a:avLst/>
          </a:prstGeom>
          <a:noFill/>
        </p:spPr>
        <p:txBody>
          <a:bodyPr wrap="square" lIns="0" tIns="0" rIns="0" bIns="0" rtlCol="0" anchor="t">
            <a:normAutofit/>
          </a:bodyPr>
          <a:lstStyle/>
          <a:p>
            <a:pPr algn="ctr">
              <a:lnSpc>
                <a:spcPct val="110000"/>
              </a:lnSpc>
            </a:pPr>
            <a:r>
              <a:rPr lang="en-US" sz="2000" dirty="0">
                <a:solidFill>
                  <a:schemeClr val="lt1"/>
                </a:solidFill>
                <a:cs typeface="思源宋体" panose="02020700000000000000" pitchFamily="34" charset="-120"/>
              </a:rPr>
              <a:t>01</a:t>
            </a:r>
            <a:endParaRPr lang="en-US" sz="2000" dirty="0">
              <a:solidFill>
                <a:schemeClr val="lt1"/>
              </a:solidFill>
              <a:cs typeface="思源宋体" panose="02020700000000000000" pitchFamily="34" charset="-120"/>
            </a:endParaRPr>
          </a:p>
        </p:txBody>
      </p:sp>
      <p:sp>
        <p:nvSpPr>
          <p:cNvPr id="21" name="Text 13"/>
          <p:cNvSpPr/>
          <p:nvPr>
            <p:custDataLst>
              <p:tags r:id="rId11"/>
            </p:custDataLst>
          </p:nvPr>
        </p:nvSpPr>
        <p:spPr>
          <a:xfrm>
            <a:off x="3461407" y="2416050"/>
            <a:ext cx="3338973" cy="276860"/>
          </a:xfrm>
          <a:prstGeom prst="rect">
            <a:avLst/>
          </a:prstGeom>
          <a:noFill/>
        </p:spPr>
        <p:txBody>
          <a:bodyPr wrap="square" lIns="0" tIns="0" rIns="0" bIns="0" rtlCol="0" anchor="t">
            <a:normAutofit fontScale="97500"/>
          </a:bodyPr>
          <a:lstStyle/>
          <a:p>
            <a:pPr>
              <a:lnSpc>
                <a:spcPct val="100000"/>
              </a:lnSpc>
            </a:pPr>
            <a:r>
              <a:rPr lang="en-US" sz="1800" b="1" dirty="0">
                <a:solidFill>
                  <a:schemeClr val="tx1">
                    <a:lumMod val="65000"/>
                    <a:lumOff val="35000"/>
                  </a:schemeClr>
                </a:solidFill>
                <a:cs typeface="思源宋体" panose="02020700000000000000" pitchFamily="34" charset="-120"/>
              </a:rPr>
              <a:t>基本信息</a:t>
            </a:r>
            <a:endParaRPr lang="en-US" sz="1800" b="1" dirty="0">
              <a:solidFill>
                <a:schemeClr val="tx1">
                  <a:lumMod val="65000"/>
                  <a:lumOff val="35000"/>
                </a:schemeClr>
              </a:solidFill>
              <a:cs typeface="思源宋体" panose="02020700000000000000" pitchFamily="34" charset="-120"/>
            </a:endParaRPr>
          </a:p>
        </p:txBody>
      </p:sp>
      <p:sp>
        <p:nvSpPr>
          <p:cNvPr id="22" name="Text 14"/>
          <p:cNvSpPr/>
          <p:nvPr>
            <p:custDataLst>
              <p:tags r:id="rId12"/>
            </p:custDataLst>
          </p:nvPr>
        </p:nvSpPr>
        <p:spPr>
          <a:xfrm>
            <a:off x="3399789" y="2961005"/>
            <a:ext cx="1851083" cy="2310765"/>
          </a:xfrm>
          <a:prstGeom prst="rect">
            <a:avLst/>
          </a:prstGeom>
          <a:noFill/>
        </p:spPr>
        <p:txBody>
          <a:bodyPr wrap="square" lIns="91440" tIns="45720" rIns="91440" bIns="45720" rtlCol="0" anchor="t">
            <a:normAutofit/>
          </a:bodyPr>
          <a:lstStyle/>
          <a:p>
            <a:pPr algn="just">
              <a:lnSpc>
                <a:spcPct val="150000"/>
              </a:lnSpc>
              <a:buClrTx/>
              <a:buSzTx/>
              <a:buFontTx/>
            </a:pPr>
            <a:r>
              <a:rPr lang="en-US" sz="1400" dirty="0">
                <a:solidFill>
                  <a:schemeClr val="tx1">
                    <a:lumMod val="65000"/>
                    <a:lumOff val="35000"/>
                  </a:schemeClr>
                </a:solidFill>
                <a:cs typeface="思源宋体" panose="02020700000000000000" pitchFamily="34" charset="-120"/>
              </a:rPr>
              <a:t>年龄：75岁</a:t>
            </a:r>
            <a:endParaRPr lang="en-US" sz="1400" dirty="0">
              <a:solidFill>
                <a:schemeClr val="tx1">
                  <a:lumMod val="65000"/>
                  <a:lumOff val="35000"/>
                </a:schemeClr>
              </a:solidFill>
              <a:cs typeface="思源宋体" panose="02020700000000000000" pitchFamily="34" charset="-120"/>
            </a:endParaRPr>
          </a:p>
          <a:p>
            <a:pPr algn="just">
              <a:lnSpc>
                <a:spcPct val="150000"/>
              </a:lnSpc>
              <a:buClrTx/>
              <a:buSzTx/>
              <a:buFontTx/>
            </a:pPr>
            <a:r>
              <a:rPr lang="en-US" sz="1400" dirty="0">
                <a:solidFill>
                  <a:schemeClr val="tx1">
                    <a:lumMod val="65000"/>
                    <a:lumOff val="35000"/>
                  </a:schemeClr>
                </a:solidFill>
                <a:cs typeface="思源宋体" panose="02020700000000000000" pitchFamily="34" charset="-120"/>
              </a:rPr>
              <a:t>诊断：脑梗死后遗症</a:t>
            </a:r>
            <a:endParaRPr lang="en-US" sz="1400" dirty="0">
              <a:solidFill>
                <a:schemeClr val="tx1">
                  <a:lumMod val="65000"/>
                  <a:lumOff val="35000"/>
                </a:schemeClr>
              </a:solidFill>
              <a:cs typeface="思源宋体" panose="02020700000000000000" pitchFamily="34" charset="-120"/>
            </a:endParaRPr>
          </a:p>
          <a:p>
            <a:pPr algn="just">
              <a:lnSpc>
                <a:spcPct val="150000"/>
              </a:lnSpc>
              <a:buClrTx/>
              <a:buSzTx/>
              <a:buFontTx/>
            </a:pPr>
            <a:r>
              <a:rPr lang="en-US" sz="1400" dirty="0" err="1">
                <a:solidFill>
                  <a:schemeClr val="tx1">
                    <a:lumMod val="65000"/>
                    <a:lumOff val="35000"/>
                  </a:schemeClr>
                </a:solidFill>
                <a:cs typeface="思源宋体" panose="02020700000000000000" pitchFamily="34" charset="-120"/>
              </a:rPr>
              <a:t>主要障碍：左侧肢体偏瘫</a:t>
            </a:r>
            <a:r>
              <a:rPr lang="en-US" sz="1400" dirty="0">
                <a:solidFill>
                  <a:schemeClr val="tx1">
                    <a:lumMod val="65000"/>
                    <a:lumOff val="35000"/>
                  </a:schemeClr>
                </a:solidFill>
                <a:cs typeface="思源宋体" panose="02020700000000000000" pitchFamily="34" charset="-120"/>
              </a:rPr>
              <a:t>.</a:t>
            </a:r>
            <a:r>
              <a:rPr lang="zh-CN" altLang="en-US" sz="1400" dirty="0">
                <a:solidFill>
                  <a:schemeClr val="tx1">
                    <a:lumMod val="65000"/>
                    <a:lumOff val="35000"/>
                  </a:schemeClr>
                </a:solidFill>
                <a:cs typeface="思源宋体" panose="02020700000000000000" pitchFamily="34" charset="-120"/>
              </a:rPr>
              <a:t>既往病史：高血压</a:t>
            </a:r>
            <a:r>
              <a:rPr lang="en-US" altLang="zh-CN" sz="1400" dirty="0">
                <a:solidFill>
                  <a:schemeClr val="tx1">
                    <a:lumMod val="65000"/>
                    <a:lumOff val="35000"/>
                  </a:schemeClr>
                </a:solidFill>
                <a:cs typeface="思源宋体" panose="02020700000000000000" pitchFamily="34" charset="-120"/>
              </a:rPr>
              <a:t>10</a:t>
            </a:r>
            <a:r>
              <a:rPr lang="zh-CN" altLang="en-US" sz="1400" dirty="0">
                <a:solidFill>
                  <a:schemeClr val="tx1">
                    <a:lumMod val="65000"/>
                    <a:lumOff val="35000"/>
                  </a:schemeClr>
                </a:solidFill>
                <a:cs typeface="思源宋体" panose="02020700000000000000" pitchFamily="34" charset="-120"/>
              </a:rPr>
              <a:t>年、糖尿病</a:t>
            </a:r>
            <a:r>
              <a:rPr lang="en-US" altLang="zh-CN" sz="1400" dirty="0">
                <a:solidFill>
                  <a:schemeClr val="tx1">
                    <a:lumMod val="65000"/>
                    <a:lumOff val="35000"/>
                  </a:schemeClr>
                </a:solidFill>
                <a:cs typeface="思源宋体" panose="02020700000000000000" pitchFamily="34" charset="-120"/>
              </a:rPr>
              <a:t>8</a:t>
            </a:r>
            <a:r>
              <a:rPr lang="zh-CN" altLang="en-US" sz="1400" dirty="0">
                <a:solidFill>
                  <a:schemeClr val="tx1">
                    <a:lumMod val="65000"/>
                    <a:lumOff val="35000"/>
                  </a:schemeClr>
                </a:solidFill>
                <a:cs typeface="思源宋体" panose="02020700000000000000" pitchFamily="34" charset="-120"/>
              </a:rPr>
              <a:t>年、白内障</a:t>
            </a:r>
            <a:r>
              <a:rPr lang="en-US" altLang="zh-CN" sz="1400" dirty="0">
                <a:solidFill>
                  <a:schemeClr val="tx1">
                    <a:lumMod val="65000"/>
                    <a:lumOff val="35000"/>
                  </a:schemeClr>
                </a:solidFill>
                <a:cs typeface="思源宋体" panose="02020700000000000000" pitchFamily="34" charset="-120"/>
              </a:rPr>
              <a:t>3</a:t>
            </a:r>
            <a:r>
              <a:rPr lang="zh-CN" altLang="en-US" sz="1400" dirty="0">
                <a:solidFill>
                  <a:schemeClr val="tx1">
                    <a:lumMod val="65000"/>
                    <a:lumOff val="35000"/>
                  </a:schemeClr>
                </a:solidFill>
                <a:cs typeface="思源宋体" panose="02020700000000000000" pitchFamily="34" charset="-120"/>
              </a:rPr>
              <a:t>年，</a:t>
            </a:r>
            <a:endParaRPr lang="en-US" sz="1400" dirty="0">
              <a:solidFill>
                <a:schemeClr val="tx1">
                  <a:lumMod val="65000"/>
                  <a:lumOff val="35000"/>
                </a:schemeClr>
              </a:solidFill>
              <a:cs typeface="思源宋体" panose="02020700000000000000" pitchFamily="34" charset="-120"/>
            </a:endParaRPr>
          </a:p>
        </p:txBody>
      </p:sp>
      <p:sp>
        <p:nvSpPr>
          <p:cNvPr id="23" name="Shape 15"/>
          <p:cNvSpPr/>
          <p:nvPr>
            <p:custDataLst>
              <p:tags r:id="rId13"/>
            </p:custDataLst>
          </p:nvPr>
        </p:nvSpPr>
        <p:spPr>
          <a:xfrm>
            <a:off x="5588635" y="1160780"/>
            <a:ext cx="441960" cy="351790"/>
          </a:xfrm>
          <a:prstGeom prst="rect">
            <a:avLst/>
          </a:prstGeom>
          <a:solidFill>
            <a:schemeClr val="lt1">
              <a:alpha val="0"/>
            </a:schemeClr>
          </a:solidFill>
        </p:spPr>
      </p:sp>
      <p:sp>
        <p:nvSpPr>
          <p:cNvPr id="24" name="Text 16"/>
          <p:cNvSpPr/>
          <p:nvPr>
            <p:custDataLst>
              <p:tags r:id="rId14"/>
            </p:custDataLst>
          </p:nvPr>
        </p:nvSpPr>
        <p:spPr>
          <a:xfrm>
            <a:off x="5588635" y="1196340"/>
            <a:ext cx="441960" cy="351790"/>
          </a:xfrm>
          <a:prstGeom prst="rect">
            <a:avLst/>
          </a:prstGeom>
          <a:noFill/>
        </p:spPr>
        <p:txBody>
          <a:bodyPr wrap="square" lIns="0" tIns="0" rIns="0" bIns="0" rtlCol="0" anchor="t">
            <a:normAutofit/>
          </a:bodyPr>
          <a:lstStyle/>
          <a:p>
            <a:pPr algn="ctr">
              <a:lnSpc>
                <a:spcPct val="110000"/>
              </a:lnSpc>
            </a:pPr>
            <a:r>
              <a:rPr lang="en-US" sz="2000" dirty="0">
                <a:solidFill>
                  <a:schemeClr val="lt1"/>
                </a:solidFill>
                <a:cs typeface="思源宋体" panose="02020700000000000000" pitchFamily="34" charset="-120"/>
              </a:rPr>
              <a:t>02</a:t>
            </a:r>
            <a:endParaRPr lang="en-US" sz="2000" dirty="0">
              <a:solidFill>
                <a:schemeClr val="lt1"/>
              </a:solidFill>
              <a:cs typeface="思源宋体" panose="02020700000000000000" pitchFamily="34" charset="-120"/>
            </a:endParaRPr>
          </a:p>
        </p:txBody>
      </p:sp>
      <p:sp>
        <p:nvSpPr>
          <p:cNvPr id="25" name="Text 17"/>
          <p:cNvSpPr/>
          <p:nvPr>
            <p:custDataLst>
              <p:tags r:id="rId15"/>
            </p:custDataLst>
          </p:nvPr>
        </p:nvSpPr>
        <p:spPr>
          <a:xfrm>
            <a:off x="5359930" y="1820547"/>
            <a:ext cx="3338973" cy="276860"/>
          </a:xfrm>
          <a:prstGeom prst="rect">
            <a:avLst/>
          </a:prstGeom>
          <a:noFill/>
        </p:spPr>
        <p:txBody>
          <a:bodyPr wrap="square" lIns="0" tIns="0" rIns="0" bIns="0" rtlCol="0" anchor="t">
            <a:normAutofit fontScale="97500"/>
          </a:bodyPr>
          <a:lstStyle/>
          <a:p>
            <a:pPr>
              <a:lnSpc>
                <a:spcPct val="100000"/>
              </a:lnSpc>
            </a:pPr>
            <a:r>
              <a:rPr lang="zh-CN" altLang="en-US" sz="1800" b="1" dirty="0">
                <a:solidFill>
                  <a:schemeClr val="tx1">
                    <a:lumMod val="65000"/>
                    <a:lumOff val="35000"/>
                  </a:schemeClr>
                </a:solidFill>
                <a:cs typeface="思源宋体" panose="02020700000000000000" pitchFamily="34" charset="-120"/>
              </a:rPr>
              <a:t>功能描述</a:t>
            </a:r>
            <a:endParaRPr lang="zh-CN" altLang="en-US" sz="1800" b="1" dirty="0">
              <a:solidFill>
                <a:schemeClr val="tx1">
                  <a:lumMod val="65000"/>
                  <a:lumOff val="35000"/>
                </a:schemeClr>
              </a:solidFill>
              <a:cs typeface="思源宋体" panose="02020700000000000000" pitchFamily="34" charset="-120"/>
            </a:endParaRPr>
          </a:p>
        </p:txBody>
      </p:sp>
      <p:sp>
        <p:nvSpPr>
          <p:cNvPr id="26" name="Text 18"/>
          <p:cNvSpPr/>
          <p:nvPr>
            <p:custDataLst>
              <p:tags r:id="rId16"/>
            </p:custDataLst>
          </p:nvPr>
        </p:nvSpPr>
        <p:spPr>
          <a:xfrm>
            <a:off x="4915505" y="2097131"/>
            <a:ext cx="2864023" cy="1353820"/>
          </a:xfrm>
          <a:prstGeom prst="rect">
            <a:avLst/>
          </a:prstGeom>
          <a:noFill/>
        </p:spPr>
        <p:txBody>
          <a:bodyPr wrap="square" lIns="91440" tIns="45720" rIns="91440" bIns="45720" rtlCol="0" anchor="t">
            <a:normAutofit/>
          </a:bodyPr>
          <a:lstStyle/>
          <a:p>
            <a:pPr algn="just">
              <a:lnSpc>
                <a:spcPct val="150000"/>
              </a:lnSpc>
            </a:pPr>
            <a:r>
              <a:rPr lang="zh-CN" altLang="en-US" sz="1400" dirty="0">
                <a:solidFill>
                  <a:schemeClr val="tx1">
                    <a:lumMod val="65000"/>
                    <a:lumOff val="35000"/>
                  </a:schemeClr>
                </a:solidFill>
                <a:cs typeface="思源宋体" panose="02020700000000000000" pitchFamily="34" charset="-120"/>
              </a:rPr>
              <a:t>左上肢不能抬起，左手不</a:t>
            </a:r>
            <a:endParaRPr lang="zh-CN" altLang="en-US" sz="1400" dirty="0">
              <a:solidFill>
                <a:schemeClr val="tx1">
                  <a:lumMod val="65000"/>
                  <a:lumOff val="35000"/>
                </a:schemeClr>
              </a:solidFill>
              <a:cs typeface="思源宋体" panose="02020700000000000000" pitchFamily="34" charset="-120"/>
            </a:endParaRPr>
          </a:p>
          <a:p>
            <a:pPr algn="just">
              <a:lnSpc>
                <a:spcPct val="150000"/>
              </a:lnSpc>
            </a:pPr>
            <a:r>
              <a:rPr lang="zh-CN" altLang="en-US" sz="1400" dirty="0">
                <a:solidFill>
                  <a:schemeClr val="tx1">
                    <a:lumMod val="65000"/>
                    <a:lumOff val="35000"/>
                  </a:schemeClr>
                </a:solidFill>
                <a:cs typeface="思源宋体" panose="02020700000000000000" pitchFamily="34" charset="-120"/>
              </a:rPr>
              <a:t>能抓握，左下肢负重能力差，可拄拐走路，行走稳定性差、速度慢</a:t>
            </a:r>
            <a:r>
              <a:rPr lang="en-US" sz="1400" dirty="0">
                <a:solidFill>
                  <a:schemeClr val="tx1">
                    <a:lumMod val="65000"/>
                    <a:lumOff val="35000"/>
                  </a:schemeClr>
                </a:solidFill>
                <a:cs typeface="思源宋体" panose="02020700000000000000" pitchFamily="34" charset="-120"/>
              </a:rPr>
              <a:t>。</a:t>
            </a:r>
            <a:r>
              <a:rPr lang="zh-CN" altLang="en-US" sz="1400" dirty="0">
                <a:solidFill>
                  <a:schemeClr val="tx1">
                    <a:lumMod val="65000"/>
                    <a:lumOff val="35000"/>
                  </a:schemeClr>
                </a:solidFill>
                <a:cs typeface="思源宋体" panose="02020700000000000000" pitchFamily="34" charset="-120"/>
              </a:rPr>
              <a:t>视力减退。</a:t>
            </a:r>
            <a:endParaRPr lang="en-US" sz="1400" dirty="0">
              <a:solidFill>
                <a:schemeClr val="tx1">
                  <a:lumMod val="65000"/>
                  <a:lumOff val="35000"/>
                </a:schemeClr>
              </a:solidFill>
              <a:cs typeface="思源宋体" panose="02020700000000000000" pitchFamily="34" charset="-120"/>
            </a:endParaRPr>
          </a:p>
        </p:txBody>
      </p:sp>
      <p:sp>
        <p:nvSpPr>
          <p:cNvPr id="27" name="Shape 19"/>
          <p:cNvSpPr/>
          <p:nvPr>
            <p:custDataLst>
              <p:tags r:id="rId17"/>
            </p:custDataLst>
          </p:nvPr>
        </p:nvSpPr>
        <p:spPr>
          <a:xfrm>
            <a:off x="9692005" y="1891665"/>
            <a:ext cx="441960" cy="351790"/>
          </a:xfrm>
          <a:prstGeom prst="rect">
            <a:avLst/>
          </a:prstGeom>
          <a:solidFill>
            <a:schemeClr val="lt1">
              <a:alpha val="0"/>
            </a:schemeClr>
          </a:solidFill>
        </p:spPr>
      </p:sp>
      <p:sp>
        <p:nvSpPr>
          <p:cNvPr id="28" name="Text 20"/>
          <p:cNvSpPr/>
          <p:nvPr>
            <p:custDataLst>
              <p:tags r:id="rId18"/>
            </p:custDataLst>
          </p:nvPr>
        </p:nvSpPr>
        <p:spPr>
          <a:xfrm>
            <a:off x="8561705" y="1820545"/>
            <a:ext cx="441960" cy="351790"/>
          </a:xfrm>
          <a:prstGeom prst="rect">
            <a:avLst/>
          </a:prstGeom>
          <a:noFill/>
        </p:spPr>
        <p:txBody>
          <a:bodyPr wrap="square" lIns="0" tIns="0" rIns="0" bIns="0" rtlCol="0" anchor="t">
            <a:normAutofit/>
          </a:bodyPr>
          <a:lstStyle/>
          <a:p>
            <a:pPr algn="ctr">
              <a:lnSpc>
                <a:spcPct val="110000"/>
              </a:lnSpc>
            </a:pPr>
            <a:r>
              <a:rPr lang="en-US" sz="2000" dirty="0">
                <a:solidFill>
                  <a:schemeClr val="lt1"/>
                </a:solidFill>
                <a:cs typeface="思源宋体" panose="02020700000000000000" pitchFamily="34" charset="-120"/>
              </a:rPr>
              <a:t>03</a:t>
            </a:r>
            <a:endParaRPr lang="en-US" sz="2000" dirty="0">
              <a:solidFill>
                <a:schemeClr val="lt1"/>
              </a:solidFill>
              <a:cs typeface="思源宋体" panose="02020700000000000000" pitchFamily="34" charset="-120"/>
            </a:endParaRPr>
          </a:p>
        </p:txBody>
      </p:sp>
      <p:sp>
        <p:nvSpPr>
          <p:cNvPr id="29" name="Text 21"/>
          <p:cNvSpPr/>
          <p:nvPr>
            <p:custDataLst>
              <p:tags r:id="rId19"/>
            </p:custDataLst>
          </p:nvPr>
        </p:nvSpPr>
        <p:spPr>
          <a:xfrm>
            <a:off x="7888627" y="2326007"/>
            <a:ext cx="3338973" cy="276860"/>
          </a:xfrm>
          <a:prstGeom prst="rect">
            <a:avLst/>
          </a:prstGeom>
          <a:noFill/>
        </p:spPr>
        <p:txBody>
          <a:bodyPr wrap="square" lIns="0" tIns="0" rIns="0" bIns="0" rtlCol="0" anchor="t">
            <a:normAutofit fontScale="97500"/>
          </a:bodyPr>
          <a:lstStyle/>
          <a:p>
            <a:pPr>
              <a:lnSpc>
                <a:spcPct val="100000"/>
              </a:lnSpc>
            </a:pPr>
            <a:r>
              <a:rPr lang="zh-CN" altLang="en-US" sz="1600" b="1" dirty="0">
                <a:solidFill>
                  <a:schemeClr val="tx1">
                    <a:lumMod val="65000"/>
                    <a:lumOff val="35000"/>
                  </a:schemeClr>
                </a:solidFill>
                <a:cs typeface="思源宋体" panose="02020700000000000000" pitchFamily="34" charset="-120"/>
              </a:rPr>
              <a:t>存在问题</a:t>
            </a:r>
            <a:endParaRPr lang="en-US" sz="1600" b="1" dirty="0">
              <a:solidFill>
                <a:schemeClr val="tx1">
                  <a:lumMod val="65000"/>
                  <a:lumOff val="35000"/>
                </a:schemeClr>
              </a:solidFill>
              <a:cs typeface="思源宋体" panose="02020700000000000000" pitchFamily="34" charset="-120"/>
            </a:endParaRPr>
          </a:p>
        </p:txBody>
      </p:sp>
      <p:sp>
        <p:nvSpPr>
          <p:cNvPr id="30" name="Text 22"/>
          <p:cNvSpPr/>
          <p:nvPr>
            <p:custDataLst>
              <p:tags r:id="rId20"/>
            </p:custDataLst>
          </p:nvPr>
        </p:nvSpPr>
        <p:spPr>
          <a:xfrm>
            <a:off x="7685405" y="2654934"/>
            <a:ext cx="3225800" cy="3247101"/>
          </a:xfrm>
          <a:prstGeom prst="rect">
            <a:avLst/>
          </a:prstGeom>
          <a:noFill/>
        </p:spPr>
        <p:txBody>
          <a:bodyPr wrap="square" lIns="91440" tIns="45720" rIns="91440" bIns="45720" rtlCol="0" anchor="t">
            <a:normAutofit fontScale="95000"/>
          </a:bodyPr>
          <a:lstStyle/>
          <a:p>
            <a:pPr algn="just">
              <a:lnSpc>
                <a:spcPct val="150000"/>
              </a:lnSpc>
            </a:pPr>
            <a:r>
              <a:rPr lang="zh-CN" altLang="en-US" sz="1400" dirty="0">
                <a:solidFill>
                  <a:schemeClr val="tx1">
                    <a:lumMod val="65000"/>
                    <a:lumOff val="35000"/>
                  </a:schemeClr>
                </a:solidFill>
                <a:cs typeface="思源宋体" panose="02020700000000000000" pitchFamily="34" charset="-120"/>
              </a:rPr>
              <a:t>张奶奶经常在去厕所的途中憋不住尿湿裤子。张奶奶因此闷闷不乐，觉得自己老了、没用了，不愿与人交流。</a:t>
            </a:r>
            <a:endParaRPr lang="zh-CN" altLang="en-US" sz="1400" dirty="0">
              <a:solidFill>
                <a:schemeClr val="tx1">
                  <a:lumMod val="65000"/>
                  <a:lumOff val="35000"/>
                </a:schemeClr>
              </a:solidFill>
              <a:cs typeface="思源宋体" panose="02020700000000000000" pitchFamily="34" charset="-120"/>
            </a:endParaRPr>
          </a:p>
        </p:txBody>
      </p:sp>
    </p:spTree>
    <p:custDataLst>
      <p:tags r:id="rId21"/>
    </p:custData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custDataLst>
              <p:tags r:id="rId1"/>
            </p:custDataLst>
          </p:nvPr>
        </p:nvSpPr>
        <p:spPr>
          <a:xfrm>
            <a:off x="5725160" y="522605"/>
            <a:ext cx="9730105" cy="1286510"/>
          </a:xfrm>
          <a:prstGeom prst="rect">
            <a:avLst/>
          </a:prstGeom>
          <a:noFill/>
        </p:spPr>
        <p:txBody>
          <a:bodyPr wrap="square" lIns="91440" tIns="45720" rIns="91440" bIns="45720" rtlCol="0" anchor="t">
            <a:normAutofit/>
          </a:bodyPr>
          <a:lstStyle/>
          <a:p>
            <a:pPr>
              <a:lnSpc>
                <a:spcPct val="100000"/>
              </a:lnSpc>
            </a:pP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案例思考：</a:t>
            </a:r>
            <a:endParaRPr lang="en-US" sz="3600" b="1" dirty="0">
              <a:solidFill>
                <a:schemeClr val="tx1"/>
              </a:solidFill>
              <a:cs typeface="思源宋体" panose="02020700000000000000" pitchFamily="34" charset="-120"/>
            </a:endParaRPr>
          </a:p>
        </p:txBody>
      </p:sp>
      <p:sp>
        <p:nvSpPr>
          <p:cNvPr id="5" name="Text 1"/>
          <p:cNvSpPr/>
          <p:nvPr>
            <p:custDataLst>
              <p:tags r:id="rId2"/>
            </p:custDataLst>
          </p:nvPr>
        </p:nvSpPr>
        <p:spPr>
          <a:xfrm>
            <a:off x="6530367" y="1977232"/>
            <a:ext cx="3894025" cy="307340"/>
          </a:xfrm>
          <a:prstGeom prst="rect">
            <a:avLst/>
          </a:prstGeom>
          <a:noFill/>
        </p:spPr>
        <p:txBody>
          <a:bodyPr wrap="square" lIns="0" tIns="0" rIns="0" bIns="0" rtlCol="0" anchor="t">
            <a:noAutofit/>
          </a:bodyPr>
          <a:lstStyle/>
          <a:p>
            <a:pPr>
              <a:lnSpc>
                <a:spcPct val="100000"/>
              </a:lnSpc>
            </a:pPr>
            <a:endParaRPr lang="en-US" sz="2400" b="1" dirty="0">
              <a:solidFill>
                <a:schemeClr val="tx1">
                  <a:lumMod val="65000"/>
                  <a:lumOff val="35000"/>
                </a:schemeClr>
              </a:solidFill>
              <a:cs typeface="思源宋体" panose="02020700000000000000" pitchFamily="34" charset="-120"/>
            </a:endParaRPr>
          </a:p>
        </p:txBody>
      </p:sp>
      <p:sp>
        <p:nvSpPr>
          <p:cNvPr id="6" name="Text 2"/>
          <p:cNvSpPr/>
          <p:nvPr>
            <p:custDataLst>
              <p:tags r:id="rId3"/>
            </p:custDataLst>
          </p:nvPr>
        </p:nvSpPr>
        <p:spPr>
          <a:xfrm>
            <a:off x="5932170" y="1977390"/>
            <a:ext cx="5090160" cy="2676525"/>
          </a:xfrm>
          <a:prstGeom prst="rect">
            <a:avLst/>
          </a:prstGeom>
          <a:noFill/>
        </p:spPr>
        <p:txBody>
          <a:bodyPr wrap="square" lIns="91440" tIns="45720" rIns="91440" bIns="45720" rtlCol="0" anchor="t">
            <a:normAutofit/>
          </a:bodyPr>
          <a:lstStyle/>
          <a:p>
            <a:pPr algn="just">
              <a:lnSpc>
                <a:spcPct val="150000"/>
              </a:lnSpc>
            </a:pPr>
            <a:r>
              <a:rPr lang="en-US" altLang="zh-CN" dirty="0">
                <a:solidFill>
                  <a:schemeClr val="tx1">
                    <a:lumMod val="75000"/>
                    <a:lumOff val="25000"/>
                  </a:schemeClr>
                </a:solidFill>
                <a:cs typeface="思源宋体" panose="02020700000000000000" pitchFamily="34" charset="-120"/>
              </a:rPr>
              <a:t>1.</a:t>
            </a:r>
            <a:r>
              <a:rPr lang="zh-CN" altLang="en-US" dirty="0">
                <a:solidFill>
                  <a:schemeClr val="tx1">
                    <a:lumMod val="75000"/>
                    <a:lumOff val="25000"/>
                  </a:schemeClr>
                </a:solidFill>
                <a:cs typeface="思源宋体" panose="02020700000000000000" pitchFamily="34" charset="-120"/>
              </a:rPr>
              <a:t>导致张奶奶如厕障碍的原因有哪些？</a:t>
            </a:r>
            <a:endParaRPr lang="zh-CN" altLang="en-US" dirty="0">
              <a:solidFill>
                <a:schemeClr val="tx1">
                  <a:lumMod val="75000"/>
                  <a:lumOff val="25000"/>
                </a:schemeClr>
              </a:solidFill>
              <a:cs typeface="思源宋体" panose="02020700000000000000" pitchFamily="34" charset="-120"/>
            </a:endParaRPr>
          </a:p>
          <a:p>
            <a:pPr algn="just">
              <a:lnSpc>
                <a:spcPct val="150000"/>
              </a:lnSpc>
            </a:pPr>
            <a:r>
              <a:rPr lang="en-US" altLang="zh-CN" dirty="0">
                <a:solidFill>
                  <a:schemeClr val="tx1">
                    <a:lumMod val="75000"/>
                    <a:lumOff val="25000"/>
                  </a:schemeClr>
                </a:solidFill>
                <a:cs typeface="思源宋体" panose="02020700000000000000" pitchFamily="34" charset="-120"/>
              </a:rPr>
              <a:t>2. </a:t>
            </a:r>
            <a:r>
              <a:rPr lang="zh-CN" altLang="en-US" dirty="0">
                <a:solidFill>
                  <a:schemeClr val="tx1">
                    <a:lumMod val="75000"/>
                    <a:lumOff val="25000"/>
                  </a:schemeClr>
                </a:solidFill>
                <a:cs typeface="思源宋体" panose="02020700000000000000" pitchFamily="34" charset="-120"/>
              </a:rPr>
              <a:t>如何指导张奶奶进行如厕训练？</a:t>
            </a:r>
            <a:endParaRPr lang="en-US" dirty="0">
              <a:solidFill>
                <a:schemeClr val="tx1">
                  <a:lumMod val="75000"/>
                  <a:lumOff val="25000"/>
                </a:schemeClr>
              </a:solidFill>
              <a:cs typeface="思源宋体" panose="02020700000000000000" pitchFamily="34" charset="-120"/>
            </a:endParaRPr>
          </a:p>
        </p:txBody>
      </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5607327" y="1796304"/>
            <a:ext cx="6344920" cy="2753995"/>
            <a:chOff x="-89508" y="2220960"/>
            <a:chExt cx="6344920" cy="2753995"/>
          </a:xfrm>
        </p:grpSpPr>
        <p:sp>
          <p:nvSpPr>
            <p:cNvPr id="48" name="圆角矩形 11"/>
            <p:cNvSpPr/>
            <p:nvPr>
              <p:custDataLst>
                <p:tags r:id="rId2"/>
              </p:custDataLst>
            </p:nvPr>
          </p:nvSpPr>
          <p:spPr>
            <a:xfrm>
              <a:off x="-89508" y="2222230"/>
              <a:ext cx="679450" cy="695960"/>
            </a:xfrm>
            <a:prstGeom prst="roundRect">
              <a:avLst>
                <a:gd name="adj" fmla="val 50000"/>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1</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49" name="圆角矩形 13"/>
            <p:cNvSpPr/>
            <p:nvPr>
              <p:custDataLst>
                <p:tags r:id="rId3"/>
              </p:custDataLst>
            </p:nvPr>
          </p:nvSpPr>
          <p:spPr>
            <a:xfrm>
              <a:off x="756312" y="2220960"/>
              <a:ext cx="54984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0" name="文本框 14"/>
            <p:cNvSpPr txBox="1"/>
            <p:nvPr>
              <p:custDataLst>
                <p:tags r:id="rId4"/>
              </p:custDataLst>
            </p:nvPr>
          </p:nvSpPr>
          <p:spPr bwMode="auto">
            <a:xfrm>
              <a:off x="880137" y="2353675"/>
              <a:ext cx="4658360" cy="52197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l">
                <a:lnSpc>
                  <a:spcPct val="100000"/>
                </a:lnSpc>
                <a:spcBef>
                  <a:spcPts val="0"/>
                </a:spcBef>
                <a:spcAft>
                  <a:spcPts val="0"/>
                </a:spcAft>
                <a:buClrTx/>
                <a:buSzTx/>
                <a:buFontTx/>
              </a:pPr>
              <a:r>
                <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如厕活动基础知识</a:t>
              </a:r>
              <a:endPar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2" name="圆角矩形 16"/>
            <p:cNvSpPr/>
            <p:nvPr>
              <p:custDataLst>
                <p:tags r:id="rId5"/>
              </p:custDataLst>
            </p:nvPr>
          </p:nvSpPr>
          <p:spPr>
            <a:xfrm>
              <a:off x="756312" y="3250295"/>
              <a:ext cx="5499100"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3" name="文本框 17"/>
            <p:cNvSpPr txBox="1"/>
            <p:nvPr>
              <p:custDataLst>
                <p:tags r:id="rId6"/>
              </p:custDataLst>
            </p:nvPr>
          </p:nvSpPr>
          <p:spPr bwMode="auto">
            <a:xfrm>
              <a:off x="830606" y="3326178"/>
              <a:ext cx="5349875" cy="803910"/>
            </a:xfrm>
            <a:prstGeom prst="rect">
              <a:avLst/>
            </a:prstGeom>
            <a:noFill/>
          </p:spPr>
          <p:txBody>
            <a:bodyPr wrap="square"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老年人如厕的评估及训练</a:t>
              </a: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4" name="圆角矩形 19"/>
            <p:cNvSpPr/>
            <p:nvPr>
              <p:custDataLst>
                <p:tags r:id="rId7"/>
              </p:custDataLst>
            </p:nvPr>
          </p:nvSpPr>
          <p:spPr>
            <a:xfrm>
              <a:off x="-89508" y="4278360"/>
              <a:ext cx="679450" cy="695960"/>
            </a:xfrm>
            <a:prstGeom prst="roundRect">
              <a:avLst>
                <a:gd name="adj" fmla="val 50000"/>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3</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5" name="圆角矩形 20"/>
            <p:cNvSpPr/>
            <p:nvPr>
              <p:custDataLst>
                <p:tags r:id="rId8"/>
              </p:custDataLst>
            </p:nvPr>
          </p:nvSpPr>
          <p:spPr>
            <a:xfrm>
              <a:off x="756312" y="4299950"/>
              <a:ext cx="5499100"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6" name="文本框 21"/>
            <p:cNvSpPr txBox="1"/>
            <p:nvPr>
              <p:custDataLst>
                <p:tags r:id="rId9"/>
              </p:custDataLst>
            </p:nvPr>
          </p:nvSpPr>
          <p:spPr bwMode="auto">
            <a:xfrm>
              <a:off x="880137" y="4359988"/>
              <a:ext cx="4645025" cy="52322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大小便评估及控制训练</a:t>
              </a: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sp>
        <p:nvSpPr>
          <p:cNvPr id="60" name="文本框 21"/>
          <p:cNvSpPr txBox="1"/>
          <p:nvPr/>
        </p:nvSpPr>
        <p:spPr>
          <a:xfrm>
            <a:off x="6508826" y="567251"/>
            <a:ext cx="4013753" cy="829945"/>
          </a:xfrm>
          <a:prstGeom prst="rect">
            <a:avLst/>
          </a:prstGeom>
          <a:noFill/>
        </p:spPr>
        <p:txBody>
          <a:bodyPr wrap="square" rtlCol="0">
            <a:spAutoFit/>
          </a:bodyPr>
          <a:lstStyle>
            <a:defPPr>
              <a:defRPr lang="zh-CN"/>
            </a:defPPr>
            <a:lvl1pPr>
              <a:defRPr sz="7500" i="1">
                <a:gradFill>
                  <a:gsLst>
                    <a:gs pos="0">
                      <a:srgbClr val="006FF1"/>
                    </a:gs>
                    <a:gs pos="74000">
                      <a:srgbClr val="0264D4"/>
                    </a:gs>
                  </a:gsLst>
                  <a:lin ang="5400000" scaled="1"/>
                </a:gradFill>
                <a:latin typeface="思源黑体 CN Bold" panose="020B0800000000000000" pitchFamily="34" charset="-122"/>
                <a:ea typeface="思源黑体 CN Bold" panose="020B0800000000000000" pitchFamily="34" charset="-122"/>
              </a:defRPr>
            </a:lvl1pPr>
          </a:lstStyle>
          <a:p>
            <a:r>
              <a:rPr lang="zh-CN" altLang="en-US" sz="4800" i="0" dirty="0">
                <a:solidFill>
                  <a:srgbClr val="417F54"/>
                </a:solidFill>
                <a:latin typeface="思源宋体 CN Heavy" panose="02020900000000000000" pitchFamily="18" charset="-122"/>
                <a:ea typeface="思源宋体 CN Heavy" panose="02020900000000000000" pitchFamily="18" charset="-122"/>
              </a:rPr>
              <a:t>目录</a:t>
            </a:r>
            <a:r>
              <a:rPr lang="en-US" altLang="zh-CN" sz="3200" i="0" dirty="0">
                <a:solidFill>
                  <a:srgbClr val="417F54"/>
                </a:solidFill>
                <a:latin typeface="思源宋体 CN Heavy" panose="02020900000000000000" pitchFamily="18" charset="-122"/>
                <a:ea typeface="思源宋体 CN Heavy" panose="02020900000000000000" pitchFamily="18" charset="-122"/>
              </a:rPr>
              <a:t>/contents</a:t>
            </a:r>
            <a:endParaRPr lang="zh-CN" altLang="en-US" sz="4800" i="0" dirty="0">
              <a:solidFill>
                <a:srgbClr val="417F54"/>
              </a:solidFill>
              <a:latin typeface="思源宋体 CN Heavy" panose="02020900000000000000" pitchFamily="18" charset="-122"/>
              <a:ea typeface="思源宋体 CN Heavy" panose="02020900000000000000" pitchFamily="18" charset="-122"/>
            </a:endParaRPr>
          </a:p>
        </p:txBody>
      </p:sp>
      <p:sp>
        <p:nvSpPr>
          <p:cNvPr id="2" name="圆角矩形 11"/>
          <p:cNvSpPr/>
          <p:nvPr>
            <p:custDataLst>
              <p:tags r:id="rId10"/>
            </p:custDataLst>
          </p:nvPr>
        </p:nvSpPr>
        <p:spPr>
          <a:xfrm>
            <a:off x="5654016" y="2825639"/>
            <a:ext cx="679450" cy="695960"/>
          </a:xfrm>
          <a:prstGeom prst="roundRect">
            <a:avLst>
              <a:gd name="adj" fmla="val 50000"/>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2</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763488" y="2259541"/>
            <a:ext cx="5256567" cy="2800767"/>
          </a:xfrm>
          <a:prstGeom prst="rect">
            <a:avLst/>
          </a:prstGeom>
          <a:noFill/>
          <a:ln>
            <a:noFill/>
          </a:ln>
        </p:spPr>
        <p:txBody>
          <a:bodyPr wrap="none" rtlCol="0">
            <a:spAutoFit/>
          </a:bodyPr>
          <a:lstStyle/>
          <a:p>
            <a:pPr algn="ctr"/>
            <a:r>
              <a:rPr lang="zh-CN" altLang="en-US" sz="4400" dirty="0">
                <a:solidFill>
                  <a:srgbClr val="417F54"/>
                </a:solidFill>
                <a:latin typeface="思源宋体 CN Heavy" panose="02020900000000000000" pitchFamily="18" charset="-122"/>
                <a:ea typeface="思源宋体 CN Heavy" panose="02020900000000000000" pitchFamily="18" charset="-122"/>
              </a:rPr>
              <a:t>任务一  </a:t>
            </a:r>
            <a:endParaRPr lang="en-US" altLang="zh-CN" sz="4400" dirty="0">
              <a:solidFill>
                <a:srgbClr val="417F54"/>
              </a:solidFill>
              <a:latin typeface="思源宋体 CN Heavy" panose="02020900000000000000" pitchFamily="18" charset="-122"/>
              <a:ea typeface="思源宋体 CN Heavy" panose="02020900000000000000" pitchFamily="18" charset="-122"/>
            </a:endParaRPr>
          </a:p>
          <a:p>
            <a:r>
              <a:rPr lang="zh-CN" altLang="en-US" sz="4400" dirty="0">
                <a:solidFill>
                  <a:srgbClr val="417F54"/>
                </a:solidFill>
                <a:latin typeface="思源宋体 CN Heavy" panose="02020900000000000000" pitchFamily="18" charset="-122"/>
                <a:ea typeface="思源宋体 CN Heavy" panose="02020900000000000000" pitchFamily="18" charset="-122"/>
              </a:rPr>
              <a:t>        </a:t>
            </a:r>
            <a:endParaRPr lang="en-US" altLang="zh-CN" sz="4400" dirty="0">
              <a:solidFill>
                <a:srgbClr val="417F54"/>
              </a:solidFill>
              <a:latin typeface="思源宋体 CN Heavy" panose="02020900000000000000" pitchFamily="18" charset="-122"/>
              <a:ea typeface="思源宋体 CN Heavy" panose="02020900000000000000" pitchFamily="18" charset="-122"/>
            </a:endParaRPr>
          </a:p>
          <a:p>
            <a:r>
              <a:rPr lang="en-US" altLang="zh-CN" sz="4400" dirty="0">
                <a:solidFill>
                  <a:srgbClr val="417F54"/>
                </a:solidFill>
                <a:latin typeface="思源宋体 CN Heavy" panose="02020900000000000000" pitchFamily="18" charset="-122"/>
                <a:ea typeface="思源宋体 CN Heavy" panose="02020900000000000000" pitchFamily="18" charset="-122"/>
              </a:rPr>
              <a:t>    </a:t>
            </a:r>
            <a:r>
              <a:rPr lang="zh-CN" altLang="en-US" sz="4400" dirty="0">
                <a:solidFill>
                  <a:srgbClr val="417F54"/>
                </a:solidFill>
                <a:latin typeface="思源宋体 CN Heavy" panose="02020900000000000000" pitchFamily="18" charset="-122"/>
                <a:ea typeface="思源宋体 CN Heavy" panose="02020900000000000000" pitchFamily="18" charset="-122"/>
              </a:rPr>
              <a:t>如厕活动基础知识</a:t>
            </a:r>
            <a:endParaRPr lang="zh-CN" altLang="en-US" sz="4400" dirty="0">
              <a:solidFill>
                <a:srgbClr val="417F54"/>
              </a:solidFill>
              <a:latin typeface="思源宋体 CN Heavy" panose="02020900000000000000" pitchFamily="18" charset="-122"/>
              <a:ea typeface="思源宋体 CN Heavy" panose="02020900000000000000" pitchFamily="18" charset="-122"/>
            </a:endParaRPr>
          </a:p>
          <a:p>
            <a:endParaRPr lang="zh-CN" altLang="en-US" sz="4400" dirty="0">
              <a:solidFill>
                <a:srgbClr val="417F54"/>
              </a:soli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5593231" y="1276202"/>
            <a:ext cx="5748773" cy="2124877"/>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如厕是指有便意、尿意时，移动到厕所采用合适的如厕设备完成在便器上坐下及站起，脱下及穿上裤子，防止弄脏衣物及附近环境，使用厕纸和用后冲厕的一系列行为过程。不能去卫生间如厕的老年人可以使用合适的如厕用品（如尿壶，便椅等）完成排便或排尿过程。</a:t>
            </a:r>
            <a:endPar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3" name="组合 32"/>
          <p:cNvGrpSpPr/>
          <p:nvPr/>
        </p:nvGrpSpPr>
        <p:grpSpPr>
          <a:xfrm>
            <a:off x="365623" y="397524"/>
            <a:ext cx="11375945" cy="576000"/>
            <a:chOff x="349477" y="620680"/>
            <a:chExt cx="11375945"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925422" y="647695"/>
              <a:ext cx="10800000" cy="52322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如厕的定义</a:t>
              </a:r>
              <a:endPar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spTree>
  </p:cSld>
  <p:clrMapOvr>
    <a:masterClrMapping/>
  </p:clrMapOvr>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5e7b9e01edec6efc4f0e09369955c7a467f5c771"/>
  <p:tag name="KSO_WM_NEWLAYOUT_ID" val="42"/>
</p:tagLst>
</file>

<file path=ppt/tags/tag1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0.xml><?xml version="1.0" encoding="utf-8"?>
<p:tagLst xmlns:p="http://schemas.openxmlformats.org/presentationml/2006/main">
  <p:tag name="KSO_WM_BEAUTIFY_FLAG" val="#wm#"/>
  <p:tag name="KSO_WM_UNIT_TYPE" val="l_h_x"/>
  <p:tag name="KSO_WM_UNIT_INDEX" val="1_1_2"/>
  <p:tag name="KSO_WM_UNIT_ID" val="diagram19882022_3*l_h_x*1_1_2"/>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01.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2.0"/>
  <p:tag name="KSO_WM_DIAGRAM_GROUP_CODE" val="l1-1"/>
  <p:tag name="KSO_WM_UNIT_SUBTYPE" val="d"/>
  <p:tag name="KSO_WM_DIAGRAM_VIRTUALLY_FRAME" val="{&quot;height&quot;:336.93133858267714,&quot;left&quot;:-3.75,&quot;top&quot;:46.98866141732283,&quot;width&quot;:880.6129921259842}"/>
</p:tagLst>
</file>

<file path=ppt/tags/tag102.xml><?xml version="1.0" encoding="utf-8"?>
<p:tagLst xmlns:p="http://schemas.openxmlformats.org/presentationml/2006/main">
  <p:tag name="KSO_WM_BEAUTIFY_FLAG" val="#wm#"/>
  <p:tag name="KSO_WM_UNIT_TYPE" val="l_h_a"/>
  <p:tag name="KSO_WM_UNIT_INDEX" val="1_1_1"/>
  <p:tag name="KSO_WM_UNIT_ID" val="diagram19882022_3*l_h_a*1_1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03.xml><?xml version="1.0" encoding="utf-8"?>
<p:tagLst xmlns:p="http://schemas.openxmlformats.org/presentationml/2006/main">
  <p:tag name="KSO_WM_BEAUTIFY_FLAG" val="#wm#"/>
  <p:tag name="KSO_WM_UNIT_TYPE" val="l_h_f"/>
  <p:tag name="KSO_WM_UNIT_INDEX" val="1_1_1"/>
  <p:tag name="KSO_WM_UNIT_ID" val="diagram19882022_3*l_h_f*1_1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04.xml><?xml version="1.0" encoding="utf-8"?>
<p:tagLst xmlns:p="http://schemas.openxmlformats.org/presentationml/2006/main">
  <p:tag name="KSO_WM_BEAUTIFY_FLAG" val="#wm#"/>
  <p:tag name="KSO_WM_UNIT_TYPE" val="l_h_x"/>
  <p:tag name="KSO_WM_UNIT_INDEX" val="1_2_2"/>
  <p:tag name="KSO_WM_UNIT_ID" val="diagram19882022_3*l_h_x*1_2_2"/>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05.xml><?xml version="1.0" encoding="utf-8"?>
<p:tagLst xmlns:p="http://schemas.openxmlformats.org/presentationml/2006/main">
  <p:tag name="KSO_WM_BEAUTIFY_FLAG" val="#wm#"/>
  <p:tag name="KSO_WM_UNIT_TYPE" val="l_h_i"/>
  <p:tag name="KSO_WM_UNIT_INDEX" val="1_2_1"/>
  <p:tag name="KSO_WM_UNIT_ID" val="diagram19882022_3*l_h_i*1_2_1"/>
  <p:tag name="KSO_WM_TEMPLATE_INDEX" val="19882022"/>
  <p:tag name="KSO_WM_TAG_VERSION" val="2.0"/>
  <p:tag name="KSO_WM_DIAGRAM_GROUP_CODE" val="l1-1"/>
  <p:tag name="KSO_WM_UNIT_SUBTYPE" val="d"/>
  <p:tag name="KSO_WM_DIAGRAM_VIRTUALLY_FRAME" val="{&quot;height&quot;:336.93133858267714,&quot;left&quot;:-3.75,&quot;top&quot;:46.98866141732283,&quot;width&quot;:880.6129921259842}"/>
</p:tagLst>
</file>

<file path=ppt/tags/tag106.xml><?xml version="1.0" encoding="utf-8"?>
<p:tagLst xmlns:p="http://schemas.openxmlformats.org/presentationml/2006/main">
  <p:tag name="KSO_WM_BEAUTIFY_FLAG" val="#wm#"/>
  <p:tag name="KSO_WM_UNIT_TYPE" val="l_h_a"/>
  <p:tag name="KSO_WM_UNIT_INDEX" val="1_2_1"/>
  <p:tag name="KSO_WM_UNIT_ID" val="diagram19882022_3*l_h_a*1_2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07.xml><?xml version="1.0" encoding="utf-8"?>
<p:tagLst xmlns:p="http://schemas.openxmlformats.org/presentationml/2006/main">
  <p:tag name="KSO_WM_BEAUTIFY_FLAG" val="#wm#"/>
  <p:tag name="KSO_WM_UNIT_TYPE" val="l_h_f"/>
  <p:tag name="KSO_WM_UNIT_INDEX" val="1_2_1"/>
  <p:tag name="KSO_WM_UNIT_ID" val="diagram19882022_3*l_h_f*1_2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08.xml><?xml version="1.0" encoding="utf-8"?>
<p:tagLst xmlns:p="http://schemas.openxmlformats.org/presentationml/2006/main">
  <p:tag name="KSO_WM_BEAUTIFY_FLAG" val="#wm#"/>
  <p:tag name="KSO_WM_UNIT_TYPE" val="l_h_x"/>
  <p:tag name="KSO_WM_UNIT_INDEX" val="1_3_2"/>
  <p:tag name="KSO_WM_UNIT_ID" val="diagram19882022_3*l_h_x*1_3_2"/>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09.xml><?xml version="1.0" encoding="utf-8"?>
<p:tagLst xmlns:p="http://schemas.openxmlformats.org/presentationml/2006/main">
  <p:tag name="KSO_WM_BEAUTIFY_FLAG" val="#wm#"/>
  <p:tag name="KSO_WM_UNIT_TYPE" val="l_h_i"/>
  <p:tag name="KSO_WM_UNIT_INDEX" val="1_3_1"/>
  <p:tag name="KSO_WM_UNIT_ID" val="diagram19882022_3*l_h_i*1_3_1"/>
  <p:tag name="KSO_WM_TEMPLATE_INDEX" val="19882022"/>
  <p:tag name="KSO_WM_TAG_VERSION" val="2.0"/>
  <p:tag name="KSO_WM_DIAGRAM_GROUP_CODE" val="l1-1"/>
  <p:tag name="KSO_WM_UNIT_SUBTYPE" val="d"/>
  <p:tag name="KSO_WM_DIAGRAM_VIRTUALLY_FRAME" val="{&quot;height&quot;:336.93133858267714,&quot;left&quot;:-3.75,&quot;top&quot;:46.98866141732283,&quot;width&quot;:880.6129921259842}"/>
</p:tagLst>
</file>

<file path=ppt/tags/tag11.xml><?xml version="1.0" encoding="utf-8"?>
<p:tagLst xmlns:p="http://schemas.openxmlformats.org/presentationml/2006/main">
  <p:tag name="LAYOUTZORDER" val="2"/>
  <p:tag name="KSO_WM_UNIT_ID" val="_1**"/>
  <p:tag name="KSO_WM_BEAUTIFY_FLAG" val="#wm#"/>
  <p:tag name="KSO_WM_TAG_VERSION" val="3.0"/>
  <p:tag name="KSO_WM_UNIT_LAYERLEVEL" val="1"/>
  <p:tag name="KSO_WM_TEMPLATE_CATEGORY" val="custom"/>
  <p:tag name="KSO_WM_TEMPLATE_USER_THEME" val="1"/>
</p:tagLst>
</file>

<file path=ppt/tags/tag110.xml><?xml version="1.0" encoding="utf-8"?>
<p:tagLst xmlns:p="http://schemas.openxmlformats.org/presentationml/2006/main">
  <p:tag name="KSO_WM_BEAUTIFY_FLAG" val="#wm#"/>
  <p:tag name="KSO_WM_UNIT_TYPE" val="l_h_a"/>
  <p:tag name="KSO_WM_UNIT_INDEX" val="1_3_1"/>
  <p:tag name="KSO_WM_UNIT_ID" val="diagram19882022_3*l_h_a*1_3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11.xml><?xml version="1.0" encoding="utf-8"?>
<p:tagLst xmlns:p="http://schemas.openxmlformats.org/presentationml/2006/main">
  <p:tag name="KSO_WM_BEAUTIFY_FLAG" val="#wm#"/>
  <p:tag name="KSO_WM_UNIT_TYPE" val="l_h_f"/>
  <p:tag name="KSO_WM_UNIT_INDEX" val="1_3_1"/>
  <p:tag name="KSO_WM_UNIT_ID" val="diagram19882022_3*l_h_f*1_3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12.xml><?xml version="1.0" encoding="utf-8"?>
<p:tagLst xmlns:p="http://schemas.openxmlformats.org/presentationml/2006/main">
  <p:tag name="KSO_WM_UNIT_TEXT" val="单元一：绪论"/>
  <p:tag name="KSO_WM_UNIT_INDEX" val="1"/>
  <p:tag name="KSO_WM_BEAUTIFY_FLAG" val="#wm#"/>
  <p:tag name="KSO_WM_UNIT_ID" val="_2*a*1"/>
  <p:tag name="KSO_WM_TAG_VERSION" val="3.0"/>
  <p:tag name="KSO_WM_UNIT_LAYERLEVEL" val="1"/>
  <p:tag name="KSO_WM_TEMPLATE_CATEGORY" val="custom"/>
  <p:tag name="KSO_WM_TEMPLATE_USER_THEME" val="1"/>
  <p:tag name="KSO_WM_UNIT_TYPE_DROP" val="a"/>
</p:tagLst>
</file>

<file path=ppt/tags/tag11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14.xml><?xml version="1.0" encoding="utf-8"?>
<p:tagLst xmlns:p="http://schemas.openxmlformats.org/presentationml/2006/main">
  <p:tag name="KSO_WM_BEAUTIFY_FLAG" val="#wm#"/>
  <p:tag name="KSO_WM_UNIT_TYPE" val="l_i"/>
  <p:tag name="KSO_WM_UNIT_INDEX" val="1_1"/>
  <p:tag name="KSO_WM_UNIT_ID" val="diagram19882022_3*l_i*1_1"/>
  <p:tag name="KSO_WM_TEMPLATE_INDEX" val="19882022"/>
  <p:tag name="KSO_WM_TAG_VERSION" val="2.0"/>
  <p:tag name="KSO_WM_DIAGRAM_GROUP_CODE" val="l1-1"/>
  <p:tag name="KSO_WM_DIAGRAM_VIRTUALLY_FRAME" val="{&quot;height&quot;:438,&quot;left&quot;:7.7,&quot;top&quot;:77.8,&quot;width&quot;:973.1129921259842}"/>
</p:tagLst>
</file>

<file path=ppt/tags/tag115.xml><?xml version="1.0" encoding="utf-8"?>
<p:tagLst xmlns:p="http://schemas.openxmlformats.org/presentationml/2006/main">
  <p:tag name="KSO_WM_UNIT_INDEX" val="11"/>
  <p:tag name="KSO_WM_UNIT_TYPE" val="i"/>
  <p:tag name="KSO_WM_BEAUTIFY_FLAG" val="#wm#"/>
</p:tagLst>
</file>

<file path=ppt/tags/tag116.xml><?xml version="1.0" encoding="utf-8"?>
<p:tagLst xmlns:p="http://schemas.openxmlformats.org/presentationml/2006/main">
  <p:tag name="KSO_WM_UNIT_INDEX" val="12"/>
  <p:tag name="KSO_WM_UNIT_TYPE" val="f"/>
  <p:tag name="KSO_WM_UNIT_SUBTYPE" val="a"/>
  <p:tag name="KSO_WM_BEAUTIFY_FLAG" val="#wm#"/>
</p:tagLst>
</file>

<file path=ppt/tags/tag117.xml><?xml version="1.0" encoding="utf-8"?>
<p:tagLst xmlns:p="http://schemas.openxmlformats.org/presentationml/2006/main">
  <p:tag name="KSO_WM_BEAUTIFY_FLAG" val="#wm#"/>
  <p:tag name="KSO_WM_UNIT_TYPE" val="l_h_x"/>
  <p:tag name="KSO_WM_UNIT_INDEX" val="1_1_1"/>
  <p:tag name="KSO_WM_UNIT_ID" val="diagram19882022_3*l_h_x*1_1_1"/>
  <p:tag name="KSO_WM_TEMPLATE_INDEX" val="19882022"/>
  <p:tag name="KSO_WM_TAG_VERSION" val="2.0"/>
  <p:tag name="KSO_WM_DIAGRAM_GROUP_CODE" val="l1-1"/>
  <p:tag name="KSO_WM_DIAGRAM_VIRTUALLY_FRAME" val="{&quot;height&quot;:438,&quot;left&quot;:7.7,&quot;top&quot;:77.8,&quot;width&quot;:973.1129921259842}"/>
</p:tagLst>
</file>

<file path=ppt/tags/tag118.xml><?xml version="1.0" encoding="utf-8"?>
<p:tagLst xmlns:p="http://schemas.openxmlformats.org/presentationml/2006/main">
  <p:tag name="KSO_WM_BEAUTIFY_FLAG" val="#wm#"/>
  <p:tag name="KSO_WM_UNIT_TYPE" val="l_h_x"/>
  <p:tag name="KSO_WM_UNIT_INDEX" val="1_2_1"/>
  <p:tag name="KSO_WM_UNIT_ID" val="diagram19882022_3*l_h_x*1_2_1"/>
  <p:tag name="KSO_WM_TEMPLATE_INDEX" val="19882022"/>
  <p:tag name="KSO_WM_TAG_VERSION" val="2.0"/>
  <p:tag name="KSO_WM_DIAGRAM_GROUP_CODE" val="l1-1"/>
  <p:tag name="KSO_WM_DIAGRAM_VIRTUALLY_FRAME" val="{&quot;height&quot;:438,&quot;left&quot;:7.7,&quot;top&quot;:77.8,&quot;width&quot;:973.1129921259842}"/>
</p:tagLst>
</file>

<file path=ppt/tags/tag119.xml><?xml version="1.0" encoding="utf-8"?>
<p:tagLst xmlns:p="http://schemas.openxmlformats.org/presentationml/2006/main">
  <p:tag name="KSO_WM_BEAUTIFY_FLAG" val="#wm#"/>
  <p:tag name="KSO_WM_UNIT_TYPE" val="l_h_x"/>
  <p:tag name="KSO_WM_UNIT_INDEX" val="1_3_1"/>
  <p:tag name="KSO_WM_UNIT_ID" val="diagram19882022_3*l_h_x*1_3_1"/>
  <p:tag name="KSO_WM_TEMPLATE_INDEX" val="19882022"/>
  <p:tag name="KSO_WM_TAG_VERSION" val="2.0"/>
  <p:tag name="KSO_WM_DIAGRAM_GROUP_CODE" val="l1-1"/>
  <p:tag name="KSO_WM_DIAGRAM_VIRTUALLY_FRAME" val="{&quot;height&quot;:438,&quot;left&quot;:7.7,&quot;top&quot;:77.8,&quot;width&quot;:973.1129921259842}"/>
</p:tagLst>
</file>

<file path=ppt/tags/tag12.xml><?xml version="1.0" encoding="utf-8"?>
<p:tagLst xmlns:p="http://schemas.openxmlformats.org/presentationml/2006/main">
  <p:tag name="LAYOUTZORDER" val="3"/>
  <p:tag name="KSO_WM_UNIT_ID" val="_1**"/>
  <p:tag name="KSO_WM_BEAUTIFY_FLAG" val="#wm#"/>
  <p:tag name="KSO_WM_TAG_VERSION" val="3.0"/>
  <p:tag name="KSO_WM_UNIT_LAYERLEVEL" val="1"/>
  <p:tag name="KSO_WM_TEMPLATE_CATEGORY" val="custom"/>
  <p:tag name="KSO_WM_TEMPLATE_USER_THEME" val="1"/>
</p:tagLst>
</file>

<file path=ppt/tags/tag120.xml><?xml version="1.0" encoding="utf-8"?>
<p:tagLst xmlns:p="http://schemas.openxmlformats.org/presentationml/2006/main">
  <p:tag name="KSO_WM_BEAUTIFY_FLAG" val="#wm#"/>
  <p:tag name="KSO_WM_UNIT_TYPE" val="l_h_x"/>
  <p:tag name="KSO_WM_UNIT_INDEX" val="1_1_2"/>
  <p:tag name="KSO_WM_UNIT_ID" val="diagram19882022_3*l_h_x*1_1_2"/>
  <p:tag name="KSO_WM_TEMPLATE_INDEX" val="19882022"/>
  <p:tag name="KSO_WM_TAG_VERSION" val="2.0"/>
  <p:tag name="KSO_WM_DIAGRAM_GROUP_CODE" val="l1-1"/>
  <p:tag name="KSO_WM_DIAGRAM_VIRTUALLY_FRAME" val="{&quot;height&quot;:438,&quot;left&quot;:7.7,&quot;top&quot;:77.8,&quot;width&quot;:973.1129921259842}"/>
</p:tagLst>
</file>

<file path=ppt/tags/tag121.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2.0"/>
  <p:tag name="KSO_WM_DIAGRAM_GROUP_CODE" val="l1-1"/>
  <p:tag name="KSO_WM_UNIT_SUBTYPE" val="d"/>
  <p:tag name="KSO_WM_DIAGRAM_VIRTUALLY_FRAME" val="{&quot;height&quot;:438,&quot;left&quot;:7.7,&quot;top&quot;:77.8,&quot;width&quot;:973.1129921259842}"/>
</p:tagLst>
</file>

<file path=ppt/tags/tag122.xml><?xml version="1.0" encoding="utf-8"?>
<p:tagLst xmlns:p="http://schemas.openxmlformats.org/presentationml/2006/main">
  <p:tag name="KSO_WM_BEAUTIFY_FLAG" val="#wm#"/>
  <p:tag name="KSO_WM_UNIT_TYPE" val="l_h_a"/>
  <p:tag name="KSO_WM_UNIT_INDEX" val="1_1_1"/>
  <p:tag name="KSO_WM_UNIT_ID" val="diagram19882022_3*l_h_a*1_1_1"/>
  <p:tag name="KSO_WM_TEMPLATE_INDEX" val="19882022"/>
  <p:tag name="KSO_WM_TAG_VERSION" val="2.0"/>
  <p:tag name="KSO_WM_DIAGRAM_GROUP_CODE" val="l1-1"/>
  <p:tag name="KSO_WM_DIAGRAM_VIRTUALLY_FRAME" val="{&quot;height&quot;:438,&quot;left&quot;:7.7,&quot;top&quot;:77.8,&quot;width&quot;:973.1129921259842}"/>
</p:tagLst>
</file>

<file path=ppt/tags/tag123.xml><?xml version="1.0" encoding="utf-8"?>
<p:tagLst xmlns:p="http://schemas.openxmlformats.org/presentationml/2006/main">
  <p:tag name="KSO_WM_BEAUTIFY_FLAG" val="#wm#"/>
  <p:tag name="KSO_WM_UNIT_TYPE" val="l_h_f"/>
  <p:tag name="KSO_WM_UNIT_INDEX" val="1_1_1"/>
  <p:tag name="KSO_WM_UNIT_ID" val="diagram19882022_3*l_h_f*1_1_1"/>
  <p:tag name="KSO_WM_TEMPLATE_INDEX" val="19882022"/>
  <p:tag name="KSO_WM_TAG_VERSION" val="2.0"/>
  <p:tag name="KSO_WM_DIAGRAM_GROUP_CODE" val="l1-1"/>
  <p:tag name="KSO_WM_DIAGRAM_VIRTUALLY_FRAME" val="{&quot;height&quot;:438,&quot;left&quot;:7.7,&quot;top&quot;:77.8,&quot;width&quot;:973.1129921259842}"/>
</p:tagLst>
</file>

<file path=ppt/tags/tag124.xml><?xml version="1.0" encoding="utf-8"?>
<p:tagLst xmlns:p="http://schemas.openxmlformats.org/presentationml/2006/main">
  <p:tag name="KSO_WM_BEAUTIFY_FLAG" val="#wm#"/>
  <p:tag name="KSO_WM_UNIT_TYPE" val="l_h_x"/>
  <p:tag name="KSO_WM_UNIT_INDEX" val="1_2_2"/>
  <p:tag name="KSO_WM_UNIT_ID" val="diagram19882022_3*l_h_x*1_2_2"/>
  <p:tag name="KSO_WM_TEMPLATE_INDEX" val="19882022"/>
  <p:tag name="KSO_WM_TAG_VERSION" val="2.0"/>
  <p:tag name="KSO_WM_DIAGRAM_GROUP_CODE" val="l1-1"/>
  <p:tag name="KSO_WM_DIAGRAM_VIRTUALLY_FRAME" val="{&quot;height&quot;:438,&quot;left&quot;:7.7,&quot;top&quot;:77.8,&quot;width&quot;:973.1129921259842}"/>
</p:tagLst>
</file>

<file path=ppt/tags/tag125.xml><?xml version="1.0" encoding="utf-8"?>
<p:tagLst xmlns:p="http://schemas.openxmlformats.org/presentationml/2006/main">
  <p:tag name="KSO_WM_BEAUTIFY_FLAG" val="#wm#"/>
  <p:tag name="KSO_WM_UNIT_TYPE" val="l_h_i"/>
  <p:tag name="KSO_WM_UNIT_INDEX" val="1_2_1"/>
  <p:tag name="KSO_WM_UNIT_ID" val="diagram19882022_3*l_h_i*1_2_1"/>
  <p:tag name="KSO_WM_TEMPLATE_INDEX" val="19882022"/>
  <p:tag name="KSO_WM_TAG_VERSION" val="2.0"/>
  <p:tag name="KSO_WM_DIAGRAM_GROUP_CODE" val="l1-1"/>
  <p:tag name="KSO_WM_UNIT_SUBTYPE" val="d"/>
  <p:tag name="KSO_WM_DIAGRAM_VIRTUALLY_FRAME" val="{&quot;height&quot;:438,&quot;left&quot;:7.7,&quot;top&quot;:77.8,&quot;width&quot;:973.1129921259842}"/>
</p:tagLst>
</file>

<file path=ppt/tags/tag126.xml><?xml version="1.0" encoding="utf-8"?>
<p:tagLst xmlns:p="http://schemas.openxmlformats.org/presentationml/2006/main">
  <p:tag name="KSO_WM_BEAUTIFY_FLAG" val="#wm#"/>
  <p:tag name="KSO_WM_UNIT_TYPE" val="l_h_a"/>
  <p:tag name="KSO_WM_UNIT_INDEX" val="1_2_1"/>
  <p:tag name="KSO_WM_UNIT_ID" val="diagram19882022_3*l_h_a*1_2_1"/>
  <p:tag name="KSO_WM_TEMPLATE_INDEX" val="19882022"/>
  <p:tag name="KSO_WM_TAG_VERSION" val="2.0"/>
  <p:tag name="KSO_WM_DIAGRAM_GROUP_CODE" val="l1-1"/>
  <p:tag name="KSO_WM_DIAGRAM_VIRTUALLY_FRAME" val="{&quot;height&quot;:438,&quot;left&quot;:7.7,&quot;top&quot;:77.8,&quot;width&quot;:973.1129921259842}"/>
</p:tagLst>
</file>

<file path=ppt/tags/tag127.xml><?xml version="1.0" encoding="utf-8"?>
<p:tagLst xmlns:p="http://schemas.openxmlformats.org/presentationml/2006/main">
  <p:tag name="KSO_WM_BEAUTIFY_FLAG" val="#wm#"/>
  <p:tag name="KSO_WM_UNIT_TYPE" val="l_h_f"/>
  <p:tag name="KSO_WM_UNIT_INDEX" val="1_2_1"/>
  <p:tag name="KSO_WM_UNIT_ID" val="diagram19882022_3*l_h_f*1_2_1"/>
  <p:tag name="KSO_WM_TEMPLATE_INDEX" val="19882022"/>
  <p:tag name="KSO_WM_TAG_VERSION" val="2.0"/>
  <p:tag name="KSO_WM_DIAGRAM_GROUP_CODE" val="l1-1"/>
  <p:tag name="KSO_WM_DIAGRAM_VIRTUALLY_FRAME" val="{&quot;height&quot;:438,&quot;left&quot;:7.7,&quot;top&quot;:77.8,&quot;width&quot;:973.1129921259842}"/>
</p:tagLst>
</file>

<file path=ppt/tags/tag128.xml><?xml version="1.0" encoding="utf-8"?>
<p:tagLst xmlns:p="http://schemas.openxmlformats.org/presentationml/2006/main">
  <p:tag name="KSO_WM_BEAUTIFY_FLAG" val="#wm#"/>
  <p:tag name="KSO_WM_UNIT_TYPE" val="l_h_x"/>
  <p:tag name="KSO_WM_UNIT_INDEX" val="1_3_2"/>
  <p:tag name="KSO_WM_UNIT_ID" val="diagram19882022_3*l_h_x*1_3_2"/>
  <p:tag name="KSO_WM_TEMPLATE_INDEX" val="19882022"/>
  <p:tag name="KSO_WM_TAG_VERSION" val="2.0"/>
  <p:tag name="KSO_WM_DIAGRAM_GROUP_CODE" val="l1-1"/>
  <p:tag name="KSO_WM_DIAGRAM_VIRTUALLY_FRAME" val="{&quot;height&quot;:438,&quot;left&quot;:7.7,&quot;top&quot;:77.8,&quot;width&quot;:973.1129921259842}"/>
</p:tagLst>
</file>

<file path=ppt/tags/tag129.xml><?xml version="1.0" encoding="utf-8"?>
<p:tagLst xmlns:p="http://schemas.openxmlformats.org/presentationml/2006/main">
  <p:tag name="KSO_WM_BEAUTIFY_FLAG" val="#wm#"/>
  <p:tag name="KSO_WM_UNIT_TYPE" val="l_h_i"/>
  <p:tag name="KSO_WM_UNIT_INDEX" val="1_3_1"/>
  <p:tag name="KSO_WM_UNIT_ID" val="diagram19882022_3*l_h_i*1_3_1"/>
  <p:tag name="KSO_WM_TEMPLATE_INDEX" val="19882022"/>
  <p:tag name="KSO_WM_TAG_VERSION" val="2.0"/>
  <p:tag name="KSO_WM_DIAGRAM_GROUP_CODE" val="l1-1"/>
  <p:tag name="KSO_WM_UNIT_SUBTYPE" val="d"/>
  <p:tag name="KSO_WM_DIAGRAM_VIRTUALLY_FRAME" val="{&quot;height&quot;:438,&quot;left&quot;:7.7,&quot;top&quot;:77.8,&quot;width&quot;:973.1129921259842}"/>
</p:tagLst>
</file>

<file path=ppt/tags/tag13.xml><?xml version="1.0" encoding="utf-8"?>
<p:tagLst xmlns:p="http://schemas.openxmlformats.org/presentationml/2006/main">
  <p:tag name="LAYOUTZORDER" val="4"/>
  <p:tag name="KSO_WM_UNIT_ID" val="_1**"/>
  <p:tag name="KSO_WM_BEAUTIFY_FLAG" val="#wm#"/>
  <p:tag name="KSO_WM_TAG_VERSION" val="3.0"/>
  <p:tag name="KSO_WM_UNIT_LAYERLEVEL" val="1"/>
  <p:tag name="KSO_WM_TEMPLATE_CATEGORY" val="custom"/>
  <p:tag name="KSO_WM_TEMPLATE_USER_THEME" val="1"/>
</p:tagLst>
</file>

<file path=ppt/tags/tag130.xml><?xml version="1.0" encoding="utf-8"?>
<p:tagLst xmlns:p="http://schemas.openxmlformats.org/presentationml/2006/main">
  <p:tag name="KSO_WM_BEAUTIFY_FLAG" val="#wm#"/>
  <p:tag name="KSO_WM_UNIT_TYPE" val="l_h_a"/>
  <p:tag name="KSO_WM_UNIT_INDEX" val="1_3_1"/>
  <p:tag name="KSO_WM_UNIT_ID" val="diagram19882022_3*l_h_a*1_3_1"/>
  <p:tag name="KSO_WM_TEMPLATE_INDEX" val="19882022"/>
  <p:tag name="KSO_WM_TAG_VERSION" val="2.0"/>
  <p:tag name="KSO_WM_DIAGRAM_GROUP_CODE" val="l1-1"/>
  <p:tag name="KSO_WM_DIAGRAM_VIRTUALLY_FRAME" val="{&quot;height&quot;:438,&quot;left&quot;:7.7,&quot;top&quot;:77.8,&quot;width&quot;:973.1129921259842}"/>
</p:tagLst>
</file>

<file path=ppt/tags/tag131.xml><?xml version="1.0" encoding="utf-8"?>
<p:tagLst xmlns:p="http://schemas.openxmlformats.org/presentationml/2006/main">
  <p:tag name="KSO_WM_BEAUTIFY_FLAG" val="#wm#"/>
  <p:tag name="KSO_WM_UNIT_TYPE" val="l_h_f"/>
  <p:tag name="KSO_WM_UNIT_INDEX" val="1_3_1"/>
  <p:tag name="KSO_WM_UNIT_ID" val="diagram19882022_3*l_h_f*1_3_1"/>
  <p:tag name="KSO_WM_TEMPLATE_INDEX" val="19882022"/>
  <p:tag name="KSO_WM_TAG_VERSION" val="2.0"/>
  <p:tag name="KSO_WM_DIAGRAM_GROUP_CODE" val="l1-1"/>
  <p:tag name="KSO_WM_DIAGRAM_VIRTUALLY_FRAME" val="{&quot;height&quot;:438,&quot;left&quot;:7.7,&quot;top&quot;:77.8,&quot;width&quot;:973.1129921259842}"/>
</p:tagLst>
</file>

<file path=ppt/tags/tag13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33.xml><?xml version="1.0" encoding="utf-8"?>
<p:tagLst xmlns:p="http://schemas.openxmlformats.org/presentationml/2006/main">
  <p:tag name="KSO_WM_UNIT_INDEX" val="3"/>
  <p:tag name="KSO_WM_UNIT_TYPE" val="f"/>
  <p:tag name="KSO_WM_UNIT_SUBTYPE" val="a"/>
  <p:tag name="KSO_WM_BEAUTIFY_FLAG" val="#wm#"/>
</p:tagLst>
</file>

<file path=ppt/tags/tag134.xml><?xml version="1.0" encoding="utf-8"?>
<p:tagLst xmlns:p="http://schemas.openxmlformats.org/presentationml/2006/main">
  <p:tag name="KSO_WM_UNIT_INDEX" val="4"/>
  <p:tag name="KSO_WM_UNIT_TYPE" val="f"/>
  <p:tag name="KSO_WM_UNIT_SUBTYPE" val="a"/>
  <p:tag name="KSO_WM_BEAUTIFY_FLAG" val="#wm#"/>
</p:tagLst>
</file>

<file path=ppt/tags/tag135.xml><?xml version="1.0" encoding="utf-8"?>
<p:tagLst xmlns:p="http://schemas.openxmlformats.org/presentationml/2006/main">
  <p:tag name="KSO_WM_UNIT_INDEX" val="5"/>
  <p:tag name="KSO_WM_UNIT_TYPE" val="f"/>
  <p:tag name="KSO_WM_UNIT_SUBTYPE" val="a"/>
  <p:tag name="KSO_WM_BEAUTIFY_FLAG" val="#wm#"/>
</p:tagLst>
</file>

<file path=ppt/tags/tag13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37.xml><?xml version="1.0" encoding="utf-8"?>
<p:tagLst xmlns:p="http://schemas.openxmlformats.org/presentationml/2006/main">
  <p:tag name="KSO_WM_DIAGRAM_VIRTUALLY_FRAME" val="{&quot;height&quot;:381.4,&quot;left&quot;:441.52181102362204,&quot;top&quot;:141.44125984251968,&quot;width&quot;:526.3}"/>
</p:tagLst>
</file>

<file path=ppt/tags/tag138.xml><?xml version="1.0" encoding="utf-8"?>
<p:tagLst xmlns:p="http://schemas.openxmlformats.org/presentationml/2006/main">
  <p:tag name="KSO_WM_DIAGRAM_VIRTUALLY_FRAME" val="{&quot;height&quot;:381.4,&quot;left&quot;:441.52181102362204,&quot;top&quot;:141.44125984251968,&quot;width&quot;:526.3}"/>
</p:tagLst>
</file>

<file path=ppt/tags/tag139.xml><?xml version="1.0" encoding="utf-8"?>
<p:tagLst xmlns:p="http://schemas.openxmlformats.org/presentationml/2006/main">
  <p:tag name="KSO_WM_DIAGRAM_VIRTUALLY_FRAME" val="{&quot;height&quot;:381.4,&quot;left&quot;:441.52181102362204,&quot;top&quot;:141.44125984251968,&quot;width&quot;:526.3}"/>
</p:tagLst>
</file>

<file path=ppt/tags/tag14.xml><?xml version="1.0" encoding="utf-8"?>
<p:tagLst xmlns:p="http://schemas.openxmlformats.org/presentationml/2006/main">
  <p:tag name="LAYOUTZORDER" val="5"/>
  <p:tag name="KSO_WM_UNIT_ID" val="_1**"/>
  <p:tag name="KSO_WM_BEAUTIFY_FLAG" val="#wm#"/>
  <p:tag name="KSO_WM_TAG_VERSION" val="3.0"/>
  <p:tag name="KSO_WM_UNIT_LAYERLEVEL" val="1"/>
  <p:tag name="KSO_WM_TEMPLATE_CATEGORY" val="custom"/>
  <p:tag name="KSO_WM_TEMPLATE_USER_THEME" val="1"/>
</p:tagLst>
</file>

<file path=ppt/tags/tag140.xml><?xml version="1.0" encoding="utf-8"?>
<p:tagLst xmlns:p="http://schemas.openxmlformats.org/presentationml/2006/main">
  <p:tag name="KSO_WM_DIAGRAM_VIRTUALLY_FRAME" val="{&quot;height&quot;:381.4,&quot;left&quot;:441.52181102362204,&quot;top&quot;:141.44125984251968,&quot;width&quot;:526.3}"/>
</p:tagLst>
</file>

<file path=ppt/tags/tag141.xml><?xml version="1.0" encoding="utf-8"?>
<p:tagLst xmlns:p="http://schemas.openxmlformats.org/presentationml/2006/main">
  <p:tag name="KSO_WM_DIAGRAM_VIRTUALLY_FRAME" val="{&quot;height&quot;:381.4,&quot;left&quot;:441.52181102362204,&quot;top&quot;:141.44125984251968,&quot;width&quot;:526.3}"/>
</p:tagLst>
</file>

<file path=ppt/tags/tag142.xml><?xml version="1.0" encoding="utf-8"?>
<p:tagLst xmlns:p="http://schemas.openxmlformats.org/presentationml/2006/main">
  <p:tag name="KSO_WM_DIAGRAM_VIRTUALLY_FRAME" val="{&quot;height&quot;:381.4,&quot;left&quot;:441.52181102362204,&quot;top&quot;:141.44125984251968,&quot;width&quot;:526.3}"/>
</p:tagLst>
</file>

<file path=ppt/tags/tag143.xml><?xml version="1.0" encoding="utf-8"?>
<p:tagLst xmlns:p="http://schemas.openxmlformats.org/presentationml/2006/main">
  <p:tag name="KSO_WM_DIAGRAM_VIRTUALLY_FRAME" val="{&quot;height&quot;:381.4,&quot;left&quot;:441.52181102362204,&quot;top&quot;:141.44125984251968,&quot;width&quot;:526.3}"/>
</p:tagLst>
</file>

<file path=ppt/tags/tag144.xml><?xml version="1.0" encoding="utf-8"?>
<p:tagLst xmlns:p="http://schemas.openxmlformats.org/presentationml/2006/main">
  <p:tag name="KSO_WM_DIAGRAM_VIRTUALLY_FRAME" val="{&quot;height&quot;:381.4,&quot;left&quot;:441.52181102362204,&quot;top&quot;:141.44125984251968,&quot;width&quot;:526.3}"/>
</p:tagLst>
</file>

<file path=ppt/tags/tag145.xml><?xml version="1.0" encoding="utf-8"?>
<p:tagLst xmlns:p="http://schemas.openxmlformats.org/presentationml/2006/main">
  <p:tag name="KSO_WM_DIAGRAM_VIRTUALLY_FRAME" val="{&quot;height&quot;:381.4,&quot;left&quot;:441.52181102362204,&quot;top&quot;:141.44125984251968,&quot;width&quot;:526.3}"/>
</p:tagLst>
</file>

<file path=ppt/tags/tag146.xml><?xml version="1.0" encoding="utf-8"?>
<p:tagLst xmlns:p="http://schemas.openxmlformats.org/presentationml/2006/main">
  <p:tag name="KSO_WM_DIAGRAM_VIRTUALLY_FRAME" val="{&quot;height&quot;:381.4,&quot;left&quot;:441.52181102362204,&quot;top&quot;:141.44125984251968,&quot;width&quot;:526.3}"/>
</p:tagLst>
</file>

<file path=ppt/tags/tag147.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48.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49.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xml><?xml version="1.0" encoding="utf-8"?>
<p:tagLst xmlns:p="http://schemas.openxmlformats.org/presentationml/2006/main">
  <p:tag name="LAYOUTZORDER" val="6"/>
  <p:tag name="KSO_WM_UNIT_ID" val="_1**"/>
  <p:tag name="KSO_WM_BEAUTIFY_FLAG" val="#wm#"/>
  <p:tag name="KSO_WM_TAG_VERSION" val="3.0"/>
  <p:tag name="KSO_WM_UNIT_LAYERLEVEL" val="1"/>
  <p:tag name="KSO_WM_TEMPLATE_CATEGORY" val="custom"/>
  <p:tag name="KSO_WM_TEMPLATE_USER_THEME" val="1"/>
</p:tagLst>
</file>

<file path=ppt/tags/tag150.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1.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2.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3.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4.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5.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6.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7.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8.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9.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6.xml><?xml version="1.0" encoding="utf-8"?>
<p:tagLst xmlns:p="http://schemas.openxmlformats.org/presentationml/2006/main">
  <p:tag name="KSO_WM_UNIT_TYPE" val="i"/>
  <p:tag name="KSO_WM_UNIT_INDEX" val="1"/>
  <p:tag name="KSO_WM_BEAUTIFY_FLAG" val="#wm#"/>
  <p:tag name="KSO_WM_TAG_VERSION" val="3.0"/>
  <p:tag name="LAYOUTZORDER" val="8"/>
  <p:tag name="KSO_WM_UNIT_ID" val="_1**"/>
  <p:tag name="KSO_WM_UNIT_LAYERLEVEL" val="1"/>
  <p:tag name="KSO_WM_TEMPLATE_CATEGORY" val="custom"/>
  <p:tag name="KSO_WM_TEMPLATE_USER_THEME" val="1"/>
</p:tagLst>
</file>

<file path=ppt/tags/tag160.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61.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62.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63.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64.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65.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66.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67.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68.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69.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170.xml><?xml version="1.0" encoding="utf-8"?>
<p:tagLst xmlns:p="http://schemas.openxmlformats.org/presentationml/2006/main">
  <p:tag name="KSO_WM_UNIT_INDEX" val="3"/>
  <p:tag name="KSO_WM_UNIT_TYPE" val="f"/>
  <p:tag name="KSO_WM_UNIT_SUBTYPE" val="a"/>
  <p:tag name="KSO_WM_BEAUTIFY_FLAG" val="#wm#"/>
</p:tagLst>
</file>

<file path=ppt/tags/tag171.xml><?xml version="1.0" encoding="utf-8"?>
<p:tagLst xmlns:p="http://schemas.openxmlformats.org/presentationml/2006/main">
  <p:tag name="KSO_WM_UNIT_INDEX" val="4"/>
  <p:tag name="KSO_WM_UNIT_TYPE" val="f"/>
  <p:tag name="KSO_WM_UNIT_SUBTYPE" val="a"/>
  <p:tag name="KSO_WM_BEAUTIFY_FLAG" val="#wm#"/>
</p:tagLst>
</file>

<file path=ppt/tags/tag172.xml><?xml version="1.0" encoding="utf-8"?>
<p:tagLst xmlns:p="http://schemas.openxmlformats.org/presentationml/2006/main">
  <p:tag name="KSO_WM_UNIT_INDEX" val="5"/>
  <p:tag name="KSO_WM_UNIT_TYPE" val="f"/>
  <p:tag name="KSO_WM_UNIT_SUBTYPE" val="a"/>
  <p:tag name="KSO_WM_BEAUTIFY_FLAG" val="#wm#"/>
</p:tagLst>
</file>

<file path=ppt/tags/tag173.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74.xml><?xml version="1.0" encoding="utf-8"?>
<p:tagLst xmlns:p="http://schemas.openxmlformats.org/presentationml/2006/main">
  <p:tag name="KSO_WM_UNIT_INDEX" val="3"/>
  <p:tag name="KSO_WM_UNIT_TYPE" val="f"/>
  <p:tag name="KSO_WM_UNIT_SUBTYPE" val="a"/>
  <p:tag name="KSO_WM_BEAUTIFY_FLAG" val="#wm#"/>
</p:tagLst>
</file>

<file path=ppt/tags/tag175.xml><?xml version="1.0" encoding="utf-8"?>
<p:tagLst xmlns:p="http://schemas.openxmlformats.org/presentationml/2006/main">
  <p:tag name="KSO_WM_UNIT_INDEX" val="4"/>
  <p:tag name="KSO_WM_UNIT_TYPE" val="f"/>
  <p:tag name="KSO_WM_UNIT_SUBTYPE" val="a"/>
  <p:tag name="KSO_WM_BEAUTIFY_FLAG" val="#wm#"/>
</p:tagLst>
</file>

<file path=ppt/tags/tag176.xml><?xml version="1.0" encoding="utf-8"?>
<p:tagLst xmlns:p="http://schemas.openxmlformats.org/presentationml/2006/main">
  <p:tag name="KSO_WM_UNIT_INDEX" val="5"/>
  <p:tag name="KSO_WM_UNIT_TYPE" val="f"/>
  <p:tag name="KSO_WM_UNIT_SUBTYPE" val="a"/>
  <p:tag name="KSO_WM_BEAUTIFY_FLAG" val="#wm#"/>
</p:tagLst>
</file>

<file path=ppt/tags/tag177.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78.xml><?xml version="1.0" encoding="utf-8"?>
<p:tagLst xmlns:p="http://schemas.openxmlformats.org/presentationml/2006/main">
  <p:tag name="KSO_WM_UNIT_INDEX" val="3"/>
  <p:tag name="KSO_WM_UNIT_TYPE" val="f"/>
  <p:tag name="KSO_WM_UNIT_SUBTYPE" val="a"/>
  <p:tag name="KSO_WM_BEAUTIFY_FLAG" val="#wm#"/>
</p:tagLst>
</file>

<file path=ppt/tags/tag179.xml><?xml version="1.0" encoding="utf-8"?>
<p:tagLst xmlns:p="http://schemas.openxmlformats.org/presentationml/2006/main">
  <p:tag name="KSO_WM_UNIT_INDEX" val="4"/>
  <p:tag name="KSO_WM_UNIT_TYPE" val="f"/>
  <p:tag name="KSO_WM_UNIT_SUBTYPE" val="a"/>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80"/>
  <p:tag name="KSO_WM_UNIT_TYPE" val="b"/>
  <p:tag name="KSO_WM_UNIT_INDEX" val="1"/>
  <p:tag name="KSO_WM_TEMPLATE_CATEGORY" val="custom"/>
  <p:tag name="KSO_WM_TEMPLATE_USER_THEME" val="1"/>
</p:tagLst>
</file>

<file path=ppt/tags/tag180.xml><?xml version="1.0" encoding="utf-8"?>
<p:tagLst xmlns:p="http://schemas.openxmlformats.org/presentationml/2006/main">
  <p:tag name="KSO_WM_UNIT_INDEX" val="5"/>
  <p:tag name="KSO_WM_UNIT_TYPE" val="f"/>
  <p:tag name="KSO_WM_UNIT_SUBTYPE" val="a"/>
  <p:tag name="KSO_WM_BEAUTIFY_FLAG" val="#wm#"/>
</p:tagLst>
</file>

<file path=ppt/tags/tag18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82.xml><?xml version="1.0" encoding="utf-8"?>
<p:tagLst xmlns:p="http://schemas.openxmlformats.org/presentationml/2006/main">
  <p:tag name="KSO_WM_UNIT_INDEX" val="3"/>
  <p:tag name="KSO_WM_UNIT_TYPE" val="f"/>
  <p:tag name="KSO_WM_UNIT_SUBTYPE" val="a"/>
  <p:tag name="KSO_WM_BEAUTIFY_FLAG" val="#wm#"/>
</p:tagLst>
</file>

<file path=ppt/tags/tag183.xml><?xml version="1.0" encoding="utf-8"?>
<p:tagLst xmlns:p="http://schemas.openxmlformats.org/presentationml/2006/main">
  <p:tag name="KSO_WM_UNIT_INDEX" val="4"/>
  <p:tag name="KSO_WM_UNIT_TYPE" val="f"/>
  <p:tag name="KSO_WM_UNIT_SUBTYPE" val="a"/>
  <p:tag name="KSO_WM_BEAUTIFY_FLAG" val="#wm#"/>
</p:tagLst>
</file>

<file path=ppt/tags/tag184.xml><?xml version="1.0" encoding="utf-8"?>
<p:tagLst xmlns:p="http://schemas.openxmlformats.org/presentationml/2006/main">
  <p:tag name="KSO_WM_UNIT_INDEX" val="5"/>
  <p:tag name="KSO_WM_UNIT_TYPE" val="f"/>
  <p:tag name="KSO_WM_UNIT_SUBTYPE" val="a"/>
  <p:tag name="KSO_WM_BEAUTIFY_FLAG" val="#wm#"/>
</p:tagLst>
</file>

<file path=ppt/tags/tag185.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86.xml><?xml version="1.0" encoding="utf-8"?>
<p:tagLst xmlns:p="http://schemas.openxmlformats.org/presentationml/2006/main">
  <p:tag name="KSO_WPP_MARK_KEY" val="bcdaf46f-6e23-442c-a479-1bbc16cd76d9"/>
  <p:tag name="COMMONDATA" val="eyJoZGlkIjoiYTg4NzVmOTVhNTA5MzI0OTJiNTI5ODJmM2VjMGQyMDcifQ=="/>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0.xml><?xml version="1.0" encoding="utf-8"?>
<p:tagLst xmlns:p="http://schemas.openxmlformats.org/presentationml/2006/main">
  <p:tag name="KSO_WM_UNIT_TYPE" val="f"/>
  <p:tag name="KSO_WM_UNIT_INDEX" val="1"/>
  <p:tag name="KSO_WM_UNIT_ID" val="_2*f*1"/>
  <p:tag name="KSO_WM_BEAUTIFY_FLAG" val="#wm#"/>
  <p:tag name="KSO_WM_TAG_VERSION" val="3.0"/>
  <p:tag name="KSO_WM_UNIT_LAYERLEVEL" val="1"/>
  <p:tag name="KSO_WM_TEMPLATE_CATEGORY" val="custom"/>
  <p:tag name="KSO_WM_TEMPLATE_USER_THEME" val="1"/>
</p:tagLst>
</file>

<file path=ppt/tags/tag21.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22.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23.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24.xml><?xml version="1.0" encoding="utf-8"?>
<p:tagLst xmlns:p="http://schemas.openxmlformats.org/presentationml/2006/main">
  <p:tag name="KSO_WM_UNIT_TYPE" val="a"/>
  <p:tag name="KSO_WM_UNIT_INDEX" val="1"/>
  <p:tag name="KSO_WM_UNIT_ID" val="_2*a*1"/>
  <p:tag name="KSO_WM_BEAUTIFY_FLAG" val="#wm#"/>
  <p:tag name="KSO_WM_TAG_VERSION" val="3.0"/>
  <p:tag name="KSO_WM_UNIT_LAYERLEVEL" val="1"/>
  <p:tag name="KSO_WM_TEMPLATE_CATEGORY" val="custom"/>
  <p:tag name="KSO_WM_TEMPLATE_USER_THEME" val="1"/>
</p:tagLst>
</file>

<file path=ppt/tags/tag25.xml><?xml version="1.0" encoding="utf-8"?>
<p:tagLst xmlns:p="http://schemas.openxmlformats.org/presentationml/2006/main">
  <p:tag name="LAYOUTZORDER" val="2"/>
  <p:tag name="KSO_WM_UNIT_ID" val="_3**"/>
  <p:tag name="KSO_WM_BEAUTIFY_FLAG" val="#wm#"/>
  <p:tag name="KSO_WM_TAG_VERSION" val="3.0"/>
  <p:tag name="KSO_WM_UNIT_LAYERLEVEL" val="1"/>
  <p:tag name="KSO_WM_TEMPLATE_CATEGORY" val="custom"/>
  <p:tag name="KSO_WM_TEMPLATE_USER_THEME" val="1"/>
</p:tagLst>
</file>

<file path=ppt/tags/tag26.xml><?xml version="1.0" encoding="utf-8"?>
<p:tagLst xmlns:p="http://schemas.openxmlformats.org/presentationml/2006/main">
  <p:tag name="LAYOUTZORDER" val="3"/>
  <p:tag name="KSO_WM_UNIT_ID" val="_3**"/>
  <p:tag name="KSO_WM_BEAUTIFY_FLAG" val="#wm#"/>
  <p:tag name="KSO_WM_TAG_VERSION" val="3.0"/>
  <p:tag name="KSO_WM_UNIT_LAYERLEVEL" val="1"/>
  <p:tag name="KSO_WM_TEMPLATE_CATEGORY" val="custom"/>
  <p:tag name="KSO_WM_TEMPLATE_USER_THEME" val="1"/>
</p:tagLst>
</file>

<file path=ppt/tags/tag27.xml><?xml version="1.0" encoding="utf-8"?>
<p:tagLst xmlns:p="http://schemas.openxmlformats.org/presentationml/2006/main">
  <p:tag name="LAYOUTZORDER" val="4"/>
  <p:tag name="KSO_WM_UNIT_ID" val="_3**"/>
  <p:tag name="KSO_WM_BEAUTIFY_FLAG" val="#wm#"/>
  <p:tag name="KSO_WM_TAG_VERSION" val="3.0"/>
  <p:tag name="KSO_WM_UNIT_LAYERLEVEL" val="1"/>
  <p:tag name="KSO_WM_TEMPLATE_CATEGORY" val="custom"/>
  <p:tag name="KSO_WM_TEMPLATE_USER_THEME" val="1"/>
</p:tagLst>
</file>

<file path=ppt/tags/tag28.xml><?xml version="1.0" encoding="utf-8"?>
<p:tagLst xmlns:p="http://schemas.openxmlformats.org/presentationml/2006/main">
  <p:tag name="LAYOUTZORDER" val="5"/>
  <p:tag name="KSO_WM_UNIT_ID" val="_3**"/>
  <p:tag name="KSO_WM_BEAUTIFY_FLAG" val="#wm#"/>
  <p:tag name="KSO_WM_TAG_VERSION" val="3.0"/>
  <p:tag name="KSO_WM_UNIT_LAYERLEVEL" val="1"/>
  <p:tag name="KSO_WM_TEMPLATE_CATEGORY" val="custom"/>
  <p:tag name="KSO_WM_TEMPLATE_USER_THEM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Lst>
</file>

<file path=ppt/tags/tag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33.xml><?xml version="1.0" encoding="utf-8"?>
<p:tagLst xmlns:p="http://schemas.openxmlformats.org/presentationml/2006/main">
  <p:tag name="LAYOUTZORDER" val="2"/>
  <p:tag name="KSO_WM_UNIT_ID" val="_4**"/>
  <p:tag name="KSO_WM_BEAUTIFY_FLAG" val="#wm#"/>
  <p:tag name="KSO_WM_TAG_VERSION" val="3.0"/>
  <p:tag name="KSO_WM_UNIT_LAYERLEVEL" val="1"/>
  <p:tag name="KSO_WM_TEMPLATE_CATEGORY" val="custom"/>
  <p:tag name="KSO_WM_TEMPLATE_USER_THEME" val="1"/>
</p:tagLst>
</file>

<file path=ppt/tags/tag34.xml><?xml version="1.0" encoding="utf-8"?>
<p:tagLst xmlns:p="http://schemas.openxmlformats.org/presentationml/2006/main">
  <p:tag name="LAYOUTZORDER" val="3"/>
  <p:tag name="KSO_WM_UNIT_ID" val="_4**"/>
  <p:tag name="KSO_WM_BEAUTIFY_FLAG" val="#wm#"/>
  <p:tag name="KSO_WM_TAG_VERSION" val="3.0"/>
  <p:tag name="KSO_WM_UNIT_LAYERLEVEL" val="1"/>
  <p:tag name="KSO_WM_TEMPLATE_CATEGORY" val="custom"/>
  <p:tag name="KSO_WM_TEMPLATE_USER_THEME" val="1"/>
</p:tagLst>
</file>

<file path=ppt/tags/tag35.xml><?xml version="1.0" encoding="utf-8"?>
<p:tagLst xmlns:p="http://schemas.openxmlformats.org/presentationml/2006/main">
  <p:tag name="LAYOUTZORDER" val="4"/>
  <p:tag name="KSO_WM_UNIT_ID" val="_4**"/>
  <p:tag name="KSO_WM_BEAUTIFY_FLAG" val="#wm#"/>
  <p:tag name="KSO_WM_TAG_VERSION" val="3.0"/>
  <p:tag name="KSO_WM_UNIT_LAYERLEVEL" val="1"/>
  <p:tag name="KSO_WM_TEMPLATE_CATEGORY" val="custom"/>
  <p:tag name="KSO_WM_TEMPLATE_USER_THEME" val="1"/>
</p:tagLst>
</file>

<file path=ppt/tags/tag36.xml><?xml version="1.0" encoding="utf-8"?>
<p:tagLst xmlns:p="http://schemas.openxmlformats.org/presentationml/2006/main">
  <p:tag name="LAYOUTZORDER" val="5"/>
  <p:tag name="KSO_WM_UNIT_ID" val="_4**"/>
  <p:tag name="KSO_WM_BEAUTIFY_FLAG" val="#wm#"/>
  <p:tag name="KSO_WM_TAG_VERSION" val="3.0"/>
  <p:tag name="KSO_WM_UNIT_LAYERLEVEL" val="1"/>
  <p:tag name="KSO_WM_TEMPLATE_CATEGORY" val="custom"/>
  <p:tag name="KSO_WM_TEMPLATE_USER_THEM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CATEGORY" val="custom"/>
  <p:tag name="KSO_WM_TEMPLATE_USER_THEM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PRESET_TEXT" val="单击此处编辑副标题"/>
  <p:tag name="KSO_WM_UNIT_NOCLEAR" val="0"/>
  <p:tag name="KSO_WM_UNIT_TYPE" val="b"/>
  <p:tag name="KSO_WM_UNIT_INDEX" val="1"/>
  <p:tag name="KSO_WM_UNIT_ISCONTENTSTITLE" val="0"/>
  <p:tag name="KSO_WM_UNIT_ISNUMDGMTITLE" val="0"/>
  <p:tag name="KSO_WM_TEMPLATE_CATEGORY" val="custom"/>
  <p:tag name="KSO_WM_TEMPLATE_USER_THEM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CATEGORY" val="custom"/>
  <p:tag name="KSO_WM_TEMPLATE_USER_THEME" val="1"/>
</p:tagLst>
</file>

<file path=ppt/tags/tag43.xml><?xml version="1.0" encoding="utf-8"?>
<p:tagLst xmlns:p="http://schemas.openxmlformats.org/presentationml/2006/main">
  <p:tag name="KSO_WM_UNIT_TYPE" val="f"/>
  <p:tag name="KSO_WM_UNIT_INDEX" val="1"/>
  <p:tag name="KSO_WM_UNIT_ID" val="_5*f*1"/>
  <p:tag name="KSO_WM_BEAUTIFY_FLAG" val="#wm#"/>
  <p:tag name="KSO_WM_TAG_VERSION" val="3.0"/>
  <p:tag name="KSO_WM_UNIT_LAYERLEVEL" val="1"/>
  <p:tag name="KSO_WM_TEMPLATE_CATEGORY" val="custom"/>
  <p:tag name="KSO_WM_TEMPLATE_USER_THEME" val="1"/>
</p:tagLst>
</file>

<file path=ppt/tags/tag44.xml><?xml version="1.0" encoding="utf-8"?>
<p:tagLst xmlns:p="http://schemas.openxmlformats.org/presentationml/2006/main">
  <p:tag name="KSO_WM_UNIT_TYPE" val="f"/>
  <p:tag name="KSO_WM_UNIT_INDEX" val="2"/>
  <p:tag name="KSO_WM_UNIT_ID" val="_5*f*2"/>
  <p:tag name="KSO_WM_BEAUTIFY_FLAG" val="#wm#"/>
  <p:tag name="KSO_WM_TAG_VERSION" val="3.0"/>
  <p:tag name="KSO_WM_UNIT_LAYERLEVEL" val="1"/>
  <p:tag name="KSO_WM_TEMPLATE_CATEGORY" val="custom"/>
  <p:tag name="KSO_WM_TEMPLATE_USER_THEME" val="1"/>
</p:tagLst>
</file>

<file path=ppt/tags/tag45.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46.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47.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48.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Lst>
</file>

<file path=ppt/tags/tag49.xml><?xml version="1.0" encoding="utf-8"?>
<p:tagLst xmlns:p="http://schemas.openxmlformats.org/presentationml/2006/main">
  <p:tag name="KSO_WM_UNIT_TYPE" val="f"/>
  <p:tag name="KSO_WM_UNIT_INDEX" val="1"/>
  <p:tag name="KSO_WM_UNIT_ID" val="_6*f*1"/>
  <p:tag name="KSO_WM_BEAUTIFY_FLAG" val="#wm#"/>
  <p:tag name="KSO_WM_TAG_VERSION" val="3.0"/>
  <p:tag name="KSO_WM_UNIT_LAYERLEVEL" val="1"/>
  <p:tag name="KSO_WM_TEMPLATE_CATEGORY" val="custom"/>
  <p:tag name="KSO_WM_TEMPLATE_USER_THEME" val="1"/>
</p:tagLst>
</file>

<file path=ppt/tags/tag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0.xml><?xml version="1.0" encoding="utf-8"?>
<p:tagLst xmlns:p="http://schemas.openxmlformats.org/presentationml/2006/main">
  <p:tag name="KSO_WM_UNIT_TYPE" val="f"/>
  <p:tag name="KSO_WM_UNIT_INDEX" val="2"/>
  <p:tag name="KSO_WM_UNIT_ID" val="_6*f*2"/>
  <p:tag name="KSO_WM_BEAUTIFY_FLAG" val="#wm#"/>
  <p:tag name="KSO_WM_TAG_VERSION" val="3.0"/>
  <p:tag name="KSO_WM_UNIT_LAYERLEVEL" val="1"/>
  <p:tag name="KSO_WM_TEMPLATE_CATEGORY" val="custom"/>
  <p:tag name="KSO_WM_TEMPLATE_USER_THEME" val="1"/>
</p:tagLst>
</file>

<file path=ppt/tags/tag51.xml><?xml version="1.0" encoding="utf-8"?>
<p:tagLst xmlns:p="http://schemas.openxmlformats.org/presentationml/2006/main">
  <p:tag name="KSO_WM_UNIT_TYPE" val="f"/>
  <p:tag name="KSO_WM_UNIT_INDEX" val="3"/>
  <p:tag name="KSO_WM_UNIT_ID" val="_6*f*3"/>
  <p:tag name="KSO_WM_BEAUTIFY_FLAG" val="#wm#"/>
  <p:tag name="KSO_WM_TAG_VERSION" val="3.0"/>
  <p:tag name="KSO_WM_UNIT_LAYERLEVEL" val="1"/>
  <p:tag name="KSO_WM_TEMPLATE_CATEGORY" val="custom"/>
  <p:tag name="KSO_WM_TEMPLATE_USER_THEME" val="1"/>
</p:tagLst>
</file>

<file path=ppt/tags/tag52.xml><?xml version="1.0" encoding="utf-8"?>
<p:tagLst xmlns:p="http://schemas.openxmlformats.org/presentationml/2006/main">
  <p:tag name="KSO_WM_UNIT_TYPE" val="f"/>
  <p:tag name="KSO_WM_UNIT_INDEX" val="4"/>
  <p:tag name="KSO_WM_UNIT_ID" val="_6*f*4"/>
  <p:tag name="KSO_WM_BEAUTIFY_FLAG" val="#wm#"/>
  <p:tag name="KSO_WM_TAG_VERSION" val="3.0"/>
  <p:tag name="KSO_WM_UNIT_LAYERLEVEL" val="1"/>
  <p:tag name="KSO_WM_TEMPLATE_CATEGORY" val="custom"/>
  <p:tag name="KSO_WM_TEMPLATE_USER_THEME" val="1"/>
</p:tagLst>
</file>

<file path=ppt/tags/tag53.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54.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55.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56.xml><?xml version="1.0" encoding="utf-8"?>
<p:tagLst xmlns:p="http://schemas.openxmlformats.org/presentationml/2006/main">
  <p:tag name="KSO_WM_UNIT_TYPE" val="a"/>
  <p:tag name="KSO_WM_UNIT_INDEX" val="1"/>
  <p:tag name="KSO_WM_UNIT_ID" val="_6*a*1"/>
  <p:tag name="KSO_WM_BEAUTIFY_FLAG" val="#wm#"/>
  <p:tag name="KSO_WM_TAG_VERSION" val="3.0"/>
  <p:tag name="KSO_WM_UNIT_LAYERLEVEL" val="1"/>
  <p:tag name="KSO_WM_TEMPLATE_CATEGORY" val="custom"/>
  <p:tag name="KSO_WM_TEMPLATE_USER_THEME" val="1"/>
</p:tagLst>
</file>

<file path=ppt/tags/tag57.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58.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59.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0.xml><?xml version="1.0" encoding="utf-8"?>
<p:tagLst xmlns:p="http://schemas.openxmlformats.org/presentationml/2006/main">
  <p:tag name="KSO_WM_UNIT_TYPE" val="a"/>
  <p:tag name="KSO_WM_UNIT_INDEX" val="1"/>
  <p:tag name="KSO_WM_UNIT_ID" val="_7*a*1"/>
  <p:tag name="KSO_WM_BEAUTIFY_FLAG" val="#wm#"/>
  <p:tag name="KSO_WM_TAG_VERSION" val="3.0"/>
  <p:tag name="KSO_WM_UNIT_LAYERLEVEL" val="1"/>
  <p:tag name="KSO_WM_TEMPLATE_CATEGORY" val="custom"/>
  <p:tag name="KSO_WM_TEMPLATE_USER_THEME" val="1"/>
</p:tagLst>
</file>

<file path=ppt/tags/tag61.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62.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63.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64.xml><?xml version="1.0" encoding="utf-8"?>
<p:tagLst xmlns:p="http://schemas.openxmlformats.org/presentationml/2006/main">
  <p:tag name="KSO_WM_UNIT_TYPE" val="f"/>
  <p:tag name="KSO_WM_UNIT_INDEX" val="1"/>
  <p:tag name="KSO_WM_UNIT_ID" val="_9*f*1"/>
  <p:tag name="KSO_WM_BEAUTIFY_FLAG" val="#wm#"/>
  <p:tag name="KSO_WM_TAG_VERSION" val="3.0"/>
  <p:tag name="KSO_WM_UNIT_LAYERLEVEL" val="1"/>
  <p:tag name="KSO_WM_TEMPLATE_CATEGORY" val="custom"/>
  <p:tag name="KSO_WM_TEMPLATE_USER_THEME" val="1"/>
</p:tagLst>
</file>

<file path=ppt/tags/tag65.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66.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67.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68.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69.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0.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71.xml><?xml version="1.0" encoding="utf-8"?>
<p:tagLst xmlns:p="http://schemas.openxmlformats.org/presentationml/2006/main">
  <p:tag name="KSO_WM_UNIT_TYPE" val="f"/>
  <p:tag name="KSO_WM_UNIT_INDEX" val="1"/>
  <p:tag name="KSO_WM_UNIT_ID" val="_10*f*1"/>
  <p:tag name="KSO_WM_BEAUTIFY_FLAG" val="#wm#"/>
  <p:tag name="KSO_WM_TAG_VERSION" val="3.0"/>
  <p:tag name="KSO_WM_UNIT_LAYERLEVEL" val="1"/>
  <p:tag name="KSO_WM_TEMPLATE_CATEGORY" val="custom"/>
  <p:tag name="KSO_WM_TEMPLATE_USER_THEME" val="1"/>
</p:tagLst>
</file>

<file path=ppt/tags/tag72.xml><?xml version="1.0" encoding="utf-8"?>
<p:tagLst xmlns:p="http://schemas.openxmlformats.org/presentationml/2006/main">
  <p:tag name="KSO_WM_UNIT_TYPE" val="a"/>
  <p:tag name="KSO_WM_UNIT_INDEX" val="1"/>
  <p:tag name="KSO_WM_UNIT_ID" val="_10*a*1"/>
  <p:tag name="KSO_WM_BEAUTIFY_FLAG" val="#wm#"/>
  <p:tag name="KSO_WM_TAG_VERSION" val="3.0"/>
  <p:tag name="KSO_WM_UNIT_LAYERLEVEL" val="1"/>
  <p:tag name="KSO_WM_TEMPLATE_CATEGORY" val="custom"/>
  <p:tag name="KSO_WM_TEMPLATE_USER_THEME" val="1"/>
</p:tagLst>
</file>

<file path=ppt/tags/tag73.xml><?xml version="1.0" encoding="utf-8"?>
<p:tagLst xmlns:p="http://schemas.openxmlformats.org/presentationml/2006/main">
  <p:tag name="LAYOUTZORDER" val="2"/>
  <p:tag name="KSO_WM_UNIT_ID" val="_11**"/>
  <p:tag name="KSO_WM_BEAUTIFY_FLAG" val="#wm#"/>
  <p:tag name="KSO_WM_TAG_VERSION" val="3.0"/>
  <p:tag name="KSO_WM_UNIT_LAYERLEVEL" val="1"/>
  <p:tag name="KSO_WM_TEMPLATE_CATEGORY" val="custom"/>
  <p:tag name="KSO_WM_TEMPLATE_USER_THEME" val="1"/>
</p:tagLst>
</file>

<file path=ppt/tags/tag74.xml><?xml version="1.0" encoding="utf-8"?>
<p:tagLst xmlns:p="http://schemas.openxmlformats.org/presentationml/2006/main">
  <p:tag name="LAYOUTZORDER" val="3"/>
  <p:tag name="KSO_WM_UNIT_ID" val="_11**"/>
  <p:tag name="KSO_WM_BEAUTIFY_FLAG" val="#wm#"/>
  <p:tag name="KSO_WM_TAG_VERSION" val="3.0"/>
  <p:tag name="KSO_WM_UNIT_LAYERLEVEL" val="1"/>
  <p:tag name="KSO_WM_TEMPLATE_CATEGORY" val="custom"/>
  <p:tag name="KSO_WM_TEMPLATE_USER_THEME" val="1"/>
</p:tagLst>
</file>

<file path=ppt/tags/tag75.xml><?xml version="1.0" encoding="utf-8"?>
<p:tagLst xmlns:p="http://schemas.openxmlformats.org/presentationml/2006/main">
  <p:tag name="LAYOUTZORDER" val="4"/>
  <p:tag name="KSO_WM_UNIT_ID" val="_11**"/>
  <p:tag name="KSO_WM_BEAUTIFY_FLAG" val="#wm#"/>
  <p:tag name="KSO_WM_TAG_VERSION" val="3.0"/>
  <p:tag name="KSO_WM_UNIT_LAYERLEVEL" val="1"/>
  <p:tag name="KSO_WM_TEMPLATE_CATEGORY" val="custom"/>
  <p:tag name="KSO_WM_TEMPLATE_USER_THEME" val="1"/>
</p:tagLst>
</file>

<file path=ppt/tags/tag76.xml><?xml version="1.0" encoding="utf-8"?>
<p:tagLst xmlns:p="http://schemas.openxmlformats.org/presentationml/2006/main">
  <p:tag name="LAYOUTZORDER" val="5"/>
  <p:tag name="KSO_WM_UNIT_ID" val="_11**"/>
  <p:tag name="KSO_WM_BEAUTIFY_FLAG" val="#wm#"/>
  <p:tag name="KSO_WM_TAG_VERSION" val="3.0"/>
  <p:tag name="KSO_WM_UNIT_LAYERLEVEL" val="1"/>
  <p:tag name="KSO_WM_TEMPLATE_CATEGORY" val="custom"/>
  <p:tag name="KSO_WM_TEMPLATE_USER_THEME" val="1"/>
</p:tagLst>
</file>

<file path=ppt/tags/tag77.xml><?xml version="1.0" encoding="utf-8"?>
<p:tagLst xmlns:p="http://schemas.openxmlformats.org/presentationml/2006/main">
  <p:tag name="LAYOUTZORDER" val="6"/>
  <p:tag name="KSO_WM_UNIT_ID" val="_11**"/>
  <p:tag name="KSO_WM_BEAUTIFY_FLAG" val="#wm#"/>
  <p:tag name="KSO_WM_TAG_VERSION" val="3.0"/>
  <p:tag name="KSO_WM_UNIT_LAYERLEVEL" val="1"/>
  <p:tag name="KSO_WM_TEMPLATE_CATEGORY" val="custom"/>
  <p:tag name="KSO_WM_TEMPLATE_USER_THEME" val="1"/>
</p:tagLst>
</file>

<file path=ppt/tags/tag78.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1**"/>
  <p:tag name="KSO_WM_UNIT_LAYERLEVEL" val="1"/>
  <p:tag name="KSO_WM_TEMPLATE_CATEGORY" val="custom"/>
  <p:tag name="KSO_WM_TEMPLATE_USER_THEM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81.xml><?xml version="1.0" encoding="utf-8"?>
<p:tagLst xmlns:p="http://schemas.openxmlformats.org/presentationml/2006/main">
  <p:tag name="LAYOUTZORDER" val="1"/>
  <p:tag name="KSO_WM_UNIT_TYPE" val="i"/>
  <p:tag name="KSO_WM_UNIT_INDEX" val="1"/>
  <p:tag name="KSO_WM_UNIT_ID" val="_0*i*1"/>
  <p:tag name="KSO_WM_BEAUTIFY_FLAG" val="#wm#"/>
  <p:tag name="KSO_WM_TAG_VERSION" val="3.0"/>
  <p:tag name="KSO_WM_UNIT_LAYERLEVEL" val="1"/>
  <p:tag name="KSO_WM_TEMPLATE_CATEGORY" val="custom"/>
  <p:tag name="KSO_WM_TEMPLATE_USER_THEME" val="1"/>
</p:tagLst>
</file>

<file path=ppt/tags/tag82.xml><?xml version="1.0" encoding="utf-8"?>
<p:tagLst xmlns:p="http://schemas.openxmlformats.org/presentationml/2006/main">
  <p:tag name="LAYOUTZORDER" val="2"/>
  <p:tag name="KSO_WM_UNIT_TYPE" val="i"/>
  <p:tag name="KSO_WM_UNIT_INDEX" val="2"/>
  <p:tag name="KSO_WM_UNIT_ID" val="_0*i*2"/>
  <p:tag name="KSO_WM_BEAUTIFY_FLAG" val="#wm#"/>
  <p:tag name="KSO_WM_TAG_VERSION" val="3.0"/>
  <p:tag name="KSO_WM_UNIT_LAYERLEVEL" val="1"/>
  <p:tag name="KSO_WM_TEMPLATE_CATEGORY" val="custom"/>
  <p:tag name="KSO_WM_TEMPLATE_USER_THEME" val="1"/>
</p:tagLst>
</file>

<file path=ppt/tags/tag83.xml><?xml version="1.0" encoding="utf-8"?>
<p:tagLst xmlns:p="http://schemas.openxmlformats.org/presentationml/2006/main">
  <p:tag name="LAYOUTZORDER" val="3"/>
  <p:tag name="KSO_WM_UNIT_TYPE" val="i"/>
  <p:tag name="KSO_WM_UNIT_INDEX" val="3"/>
  <p:tag name="KSO_WM_UNIT_ID" val="_0*i*3"/>
  <p:tag name="KSO_WM_BEAUTIFY_FLAG" val="#wm#"/>
  <p:tag name="KSO_WM_TAG_VERSION" val="3.0"/>
  <p:tag name="KSO_WM_UNIT_LAYERLEVEL" val="1"/>
  <p:tag name="KSO_WM_TEMPLATE_CATEGORY" val="custom"/>
  <p:tag name="KSO_WM_TEMPLATE_USER_THEME" val="1"/>
</p:tagLst>
</file>

<file path=ppt/tags/tag84.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85.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86.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87.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Lst>
</file>

<file path=ppt/tags/tag88.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Lst>
</file>

<file path=ppt/tags/tag89.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0.xml><?xml version="1.0" encoding="utf-8"?>
<p:tagLst xmlns:p="http://schemas.openxmlformats.org/presentationml/2006/main">
  <p:tag name="KSO_WM_SLIDE_TYPE" val="sectionTitle"/>
  <p:tag name="KSO_WM_BEAUTIFY_FLAG" val="#wm#"/>
  <p:tag name="KSO_WM_TEMPLATE_CATEGORY" val="custom"/>
  <p:tag name="KSO_WM_TEMPLATE_USER_THEME" val="1"/>
  <p:tag name="KSO_WM_SLIDE_INDEX" val="7"/>
  <p:tag name="KSO_WM_SLIDE_ID" val="custom_7"/>
  <p:tag name="KSO_WM_TEMPLATE_SUBCATEGORY" val="29"/>
  <p:tag name="KSO_WM_SLIDE_LAYOUT" val="a_b_e"/>
  <p:tag name="KSO_WM_SLIDE_LAYOUT_CNT" val="1_1_1"/>
</p:tagLst>
</file>

<file path=ppt/tags/tag91.xml><?xml version="1.0" encoding="utf-8"?>
<p:tagLst xmlns:p="http://schemas.openxmlformats.org/presentationml/2006/main">
  <p:tag name="KSO_WM_UNIT_INDEX" val="14"/>
  <p:tag name="KSO_WM_UNIT_TYPE" val="i"/>
  <p:tag name="KSO_WM_BEAUTIFY_FLAG" val="#wm#"/>
</p:tagLst>
</file>

<file path=ppt/tags/tag92.xml><?xml version="1.0" encoding="utf-8"?>
<p:tagLst xmlns:p="http://schemas.openxmlformats.org/presentationml/2006/main">
  <p:tag name="KSO_WM_UNIT_INDEX" val="12"/>
  <p:tag name="KSO_WM_UNIT_TYPE" val="j"/>
  <p:tag name="KSO_WM_BEAUTIFY_FLAG" val="#wm#"/>
</p:tagLst>
</file>

<file path=ppt/tags/tag93.xml><?xml version="1.0" encoding="utf-8"?>
<p:tagLst xmlns:p="http://schemas.openxmlformats.org/presentationml/2006/main">
  <p:tag name="KSO_WM_UNIT_INDEX" val="15"/>
  <p:tag name="KSO_WM_UNIT_TYPE" val="f"/>
  <p:tag name="KSO_WM_UNIT_SUBTYPE" val="a"/>
  <p:tag name="KSO_WM_BEAUTIFY_FLAG" val="#wm#"/>
</p:tagLst>
</file>

<file path=ppt/tags/tag94.xml><?xml version="1.0" encoding="utf-8"?>
<p:tagLst xmlns:p="http://schemas.openxmlformats.org/presentationml/2006/main">
  <p:tag name="KSO_WM_UNIT_INDEX" val="16"/>
  <p:tag name="KSO_WM_UNIT_TYPE" val="f"/>
  <p:tag name="KSO_WM_UNIT_SUBTYPE" val="a"/>
  <p:tag name="KSO_WM_BEAUTIFY_FLAG" val="#wm#"/>
</p:tagLst>
</file>

<file path=ppt/tags/tag95.xml><?xml version="1.0" encoding="utf-8"?>
<p:tagLst xmlns:p="http://schemas.openxmlformats.org/presentationml/2006/main">
  <p:tag name="KSO_WM_UNIT_TYPE" val="a"/>
  <p:tag name="KSO_WM_UNIT_INDEX" val="1"/>
  <p:tag name="KSO_WM_UNIT_ID" val="_2*a*1"/>
  <p:tag name="KSO_WM_BEAUTIFY_FLAG" val="#wm#"/>
  <p:tag name="KSO_WM_TAG_VERSION" val="3.0"/>
  <p:tag name="KSO_WM_UNIT_LAYERLEVEL" val="1"/>
  <p:tag name="KSO_WM_TEMPLATE_CATEGORY" val="custom"/>
  <p:tag name="KSO_WM_TEMPLATE_USER_THEME" val="1"/>
</p:tagLst>
</file>

<file path=ppt/tags/tag9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7.xml><?xml version="1.0" encoding="utf-8"?>
<p:tagLst xmlns:p="http://schemas.openxmlformats.org/presentationml/2006/main">
  <p:tag name="KSO_WM_BEAUTIFY_FLAG" val="#wm#"/>
  <p:tag name="KSO_WM_UNIT_TYPE" val="l_h_x"/>
  <p:tag name="KSO_WM_UNIT_INDEX" val="1_1_1"/>
  <p:tag name="KSO_WM_UNIT_ID" val="diagram19882022_3*l_h_x*1_1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98.xml><?xml version="1.0" encoding="utf-8"?>
<p:tagLst xmlns:p="http://schemas.openxmlformats.org/presentationml/2006/main">
  <p:tag name="KSO_WM_BEAUTIFY_FLAG" val="#wm#"/>
  <p:tag name="KSO_WM_UNIT_TYPE" val="l_h_x"/>
  <p:tag name="KSO_WM_UNIT_INDEX" val="1_2_1"/>
  <p:tag name="KSO_WM_UNIT_ID" val="diagram19882022_3*l_h_x*1_2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99.xml><?xml version="1.0" encoding="utf-8"?>
<p:tagLst xmlns:p="http://schemas.openxmlformats.org/presentationml/2006/main">
  <p:tag name="KSO_WM_BEAUTIFY_FLAG" val="#wm#"/>
  <p:tag name="KSO_WM_UNIT_TYPE" val="l_h_x"/>
  <p:tag name="KSO_WM_UNIT_INDEX" val="1_3_1"/>
  <p:tag name="KSO_WM_UNIT_ID" val="diagram19882022_3*l_h_x*1_3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Normal"/>
        <a:ea typeface=""/>
        <a:cs typeface=""/>
        <a:font script="Jpan" typeface="游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123532"/>
      </a:dk2>
      <a:lt2>
        <a:srgbClr val="F5FCFB"/>
      </a:lt2>
      <a:accent1>
        <a:srgbClr val="EAF8F7"/>
      </a:accent1>
      <a:accent2>
        <a:srgbClr val="DDDFD5"/>
      </a:accent2>
      <a:accent3>
        <a:srgbClr val="A74E55"/>
      </a:accent3>
      <a:accent4>
        <a:srgbClr val="CF844D"/>
      </a:accent4>
      <a:accent5>
        <a:srgbClr val="E7BC56"/>
      </a:accent5>
      <a:accent6>
        <a:srgbClr val="A38A80"/>
      </a:accent6>
      <a:hlink>
        <a:srgbClr val="0026E5"/>
      </a:hlink>
      <a:folHlink>
        <a:srgbClr val="7E1FAD"/>
      </a:folHlink>
    </a:clrScheme>
    <a:fontScheme name="Office">
      <a:majorFont>
        <a:latin typeface="思源宋体 CN Heavy"/>
        <a:ea typeface="思源宋体 CN Heavy"/>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宋体 CN Heavy"/>
        <a:ea typeface="MiSans Normal"/>
        <a:cs typeface=""/>
        <a:font script="Jpan" typeface="游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6200</Words>
  <Application>WPS 演示</Application>
  <PresentationFormat>宽屏</PresentationFormat>
  <Paragraphs>448</Paragraphs>
  <Slides>41</Slides>
  <Notes>9</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41</vt:i4>
      </vt:variant>
    </vt:vector>
  </HeadingPairs>
  <TitlesOfParts>
    <vt:vector size="58" baseType="lpstr">
      <vt:lpstr>Arial</vt:lpstr>
      <vt:lpstr>宋体</vt:lpstr>
      <vt:lpstr>Wingdings</vt:lpstr>
      <vt:lpstr>MiSans Normal</vt:lpstr>
      <vt:lpstr>思源宋体 CN Heavy</vt:lpstr>
      <vt:lpstr>思源宋体</vt:lpstr>
      <vt:lpstr>MiSans</vt:lpstr>
      <vt:lpstr>華康圓體 Std W5</vt:lpstr>
      <vt:lpstr>思源黑体 CN Bold</vt:lpstr>
      <vt:lpstr>微软雅黑</vt:lpstr>
      <vt:lpstr>Arial Unicode MS</vt:lpstr>
      <vt:lpstr>Calibri</vt:lpstr>
      <vt:lpstr>汉仪旗黑-50S</vt:lpstr>
      <vt:lpstr>黑体</vt:lpstr>
      <vt:lpstr>等线 Light</vt:lpstr>
      <vt:lpstr>Office 主题​​</vt:lpstr>
      <vt:lpstr>1_Office 主题</vt:lpstr>
      <vt:lpstr>PowerPoint 演示文稿</vt:lpstr>
      <vt:lpstr>单元五 老年人如厕及大    小便控制训练</vt:lpstr>
      <vt:lpstr>课程主题介绍</vt:lpstr>
      <vt:lpstr>本单元学习目标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Sheng xia</dc:creator>
  <cp:lastModifiedBy>嘟嘟</cp:lastModifiedBy>
  <cp:revision>35</cp:revision>
  <dcterms:created xsi:type="dcterms:W3CDTF">2023-03-16T09:09:00Z</dcterms:created>
  <dcterms:modified xsi:type="dcterms:W3CDTF">2025-12-22T05:47:09Z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2E41A04AC2F84F7EB9D886913A3722B6_13</vt:lpwstr>
  </property>
  <property fmtid="{D5CDD505-2E9C-101B-9397-08002B2CF9AE}" pid="3" name="KSOProductBuildVer">
    <vt:lpwstr>2052-12.1.0.21171</vt:lpwstr>
  </property>
  <property fmtid="{D5CDD505-2E9C-101B-9397-08002B2CF9AE}" pid="4" name="KSOTemplateUUID">
    <vt:lpwstr>v1.0_mb_lIOe6B7NPfutN2b0+v8ZEA==</vt:lpwstr>
  </property>
</Properties>
</file>